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57"/>
  </p:notesMasterIdLst>
  <p:sldIdLst>
    <p:sldId id="307" r:id="rId2"/>
    <p:sldId id="257" r:id="rId3"/>
    <p:sldId id="261" r:id="rId4"/>
    <p:sldId id="262" r:id="rId5"/>
    <p:sldId id="263" r:id="rId6"/>
    <p:sldId id="306" r:id="rId7"/>
    <p:sldId id="269" r:id="rId8"/>
    <p:sldId id="300" r:id="rId9"/>
    <p:sldId id="291" r:id="rId10"/>
    <p:sldId id="265" r:id="rId11"/>
    <p:sldId id="266" r:id="rId12"/>
    <p:sldId id="559" r:id="rId13"/>
    <p:sldId id="554" r:id="rId14"/>
    <p:sldId id="267" r:id="rId15"/>
    <p:sldId id="296" r:id="rId16"/>
    <p:sldId id="292" r:id="rId17"/>
    <p:sldId id="270" r:id="rId18"/>
    <p:sldId id="302" r:id="rId19"/>
    <p:sldId id="295" r:id="rId20"/>
    <p:sldId id="304" r:id="rId21"/>
    <p:sldId id="667" r:id="rId22"/>
    <p:sldId id="668" r:id="rId23"/>
    <p:sldId id="650" r:id="rId24"/>
    <p:sldId id="645" r:id="rId25"/>
    <p:sldId id="661" r:id="rId26"/>
    <p:sldId id="662" r:id="rId27"/>
    <p:sldId id="258" r:id="rId28"/>
    <p:sldId id="285" r:id="rId29"/>
    <p:sldId id="658" r:id="rId30"/>
    <p:sldId id="659" r:id="rId31"/>
    <p:sldId id="688" r:id="rId32"/>
    <p:sldId id="268" r:id="rId33"/>
    <p:sldId id="273" r:id="rId34"/>
    <p:sldId id="631" r:id="rId35"/>
    <p:sldId id="669" r:id="rId36"/>
    <p:sldId id="674" r:id="rId37"/>
    <p:sldId id="686" r:id="rId38"/>
    <p:sldId id="689" r:id="rId39"/>
    <p:sldId id="677" r:id="rId40"/>
    <p:sldId id="308" r:id="rId41"/>
    <p:sldId id="310" r:id="rId42"/>
    <p:sldId id="678" r:id="rId43"/>
    <p:sldId id="327" r:id="rId44"/>
    <p:sldId id="280" r:id="rId45"/>
    <p:sldId id="565" r:id="rId46"/>
    <p:sldId id="682" r:id="rId47"/>
    <p:sldId id="320" r:id="rId48"/>
    <p:sldId id="683" r:id="rId49"/>
    <p:sldId id="679" r:id="rId50"/>
    <p:sldId id="309" r:id="rId51"/>
    <p:sldId id="680" r:id="rId52"/>
    <p:sldId id="323" r:id="rId53"/>
    <p:sldId id="329" r:id="rId54"/>
    <p:sldId id="690" r:id="rId55"/>
    <p:sldId id="685" r:id="rId56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FAA0E01-4FD1-4D23-AA85-BF4798013CA5}" v="278" dt="2023-06-12T14:01:38.8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 snapToObjects="1">
      <p:cViewPr varScale="1">
        <p:scale>
          <a:sx n="93" d="100"/>
          <a:sy n="93" d="100"/>
        </p:scale>
        <p:origin x="27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61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elix Wick" userId="85efb633-acf6-425d-a271-4f136bfa2fb0" providerId="ADAL" clId="{9FAA0E01-4FD1-4D23-AA85-BF4798013CA5}"/>
    <pc:docChg chg="undo redo custSel addSld delSld modSld sldOrd">
      <pc:chgData name="Felix Wick" userId="85efb633-acf6-425d-a271-4f136bfa2fb0" providerId="ADAL" clId="{9FAA0E01-4FD1-4D23-AA85-BF4798013CA5}" dt="2023-06-12T14:04:27.350" v="2240" actId="20577"/>
      <pc:docMkLst>
        <pc:docMk/>
      </pc:docMkLst>
      <pc:sldChg chg="modSp mod">
        <pc:chgData name="Felix Wick" userId="85efb633-acf6-425d-a271-4f136bfa2fb0" providerId="ADAL" clId="{9FAA0E01-4FD1-4D23-AA85-BF4798013CA5}" dt="2023-05-30T14:13:13.821" v="746" actId="20577"/>
        <pc:sldMkLst>
          <pc:docMk/>
          <pc:sldMk cId="1107238145" sldId="263"/>
        </pc:sldMkLst>
        <pc:spChg chg="mod">
          <ac:chgData name="Felix Wick" userId="85efb633-acf6-425d-a271-4f136bfa2fb0" providerId="ADAL" clId="{9FAA0E01-4FD1-4D23-AA85-BF4798013CA5}" dt="2023-05-30T14:13:13.821" v="746" actId="20577"/>
          <ac:spMkLst>
            <pc:docMk/>
            <pc:sldMk cId="1107238145" sldId="263"/>
            <ac:spMk id="3" creationId="{1249B1B0-1661-F50C-4ACA-6DE3D65E4E9B}"/>
          </ac:spMkLst>
        </pc:spChg>
      </pc:sldChg>
      <pc:sldChg chg="delSp modSp del mod">
        <pc:chgData name="Felix Wick" userId="85efb633-acf6-425d-a271-4f136bfa2fb0" providerId="ADAL" clId="{9FAA0E01-4FD1-4D23-AA85-BF4798013CA5}" dt="2023-05-30T14:18:31.451" v="880" actId="47"/>
        <pc:sldMkLst>
          <pc:docMk/>
          <pc:sldMk cId="793787505" sldId="268"/>
        </pc:sldMkLst>
        <pc:spChg chg="mod">
          <ac:chgData name="Felix Wick" userId="85efb633-acf6-425d-a271-4f136bfa2fb0" providerId="ADAL" clId="{9FAA0E01-4FD1-4D23-AA85-BF4798013CA5}" dt="2023-05-30T14:17:05.799" v="854" actId="21"/>
          <ac:spMkLst>
            <pc:docMk/>
            <pc:sldMk cId="793787505" sldId="268"/>
            <ac:spMk id="3" creationId="{A69B5262-4D71-C8D6-A37F-7FC7ED4AD505}"/>
          </ac:spMkLst>
        </pc:spChg>
        <pc:spChg chg="del">
          <ac:chgData name="Felix Wick" userId="85efb633-acf6-425d-a271-4f136bfa2fb0" providerId="ADAL" clId="{9FAA0E01-4FD1-4D23-AA85-BF4798013CA5}" dt="2023-05-30T14:15:29.487" v="815" actId="21"/>
          <ac:spMkLst>
            <pc:docMk/>
            <pc:sldMk cId="793787505" sldId="268"/>
            <ac:spMk id="9" creationId="{76425588-2632-3060-47FE-F78809F4DF9C}"/>
          </ac:spMkLst>
        </pc:spChg>
        <pc:picChg chg="del">
          <ac:chgData name="Felix Wick" userId="85efb633-acf6-425d-a271-4f136bfa2fb0" providerId="ADAL" clId="{9FAA0E01-4FD1-4D23-AA85-BF4798013CA5}" dt="2023-05-30T14:15:29.487" v="815" actId="21"/>
          <ac:picMkLst>
            <pc:docMk/>
            <pc:sldMk cId="793787505" sldId="268"/>
            <ac:picMk id="8" creationId="{3C94F5AA-FCFB-DB87-330A-3F9F297B1C6B}"/>
          </ac:picMkLst>
        </pc:picChg>
      </pc:sldChg>
      <pc:sldChg chg="modSp mod">
        <pc:chgData name="Felix Wick" userId="85efb633-acf6-425d-a271-4f136bfa2fb0" providerId="ADAL" clId="{9FAA0E01-4FD1-4D23-AA85-BF4798013CA5}" dt="2023-05-30T11:04:45.487" v="272" actId="20577"/>
        <pc:sldMkLst>
          <pc:docMk/>
          <pc:sldMk cId="3459833564" sldId="269"/>
        </pc:sldMkLst>
        <pc:spChg chg="mod">
          <ac:chgData name="Felix Wick" userId="85efb633-acf6-425d-a271-4f136bfa2fb0" providerId="ADAL" clId="{9FAA0E01-4FD1-4D23-AA85-BF4798013CA5}" dt="2023-05-30T11:04:45.487" v="272" actId="20577"/>
          <ac:spMkLst>
            <pc:docMk/>
            <pc:sldMk cId="3459833564" sldId="269"/>
            <ac:spMk id="3" creationId="{49EFD764-DD3F-460E-0B1D-A48E2BDB4A5A}"/>
          </ac:spMkLst>
        </pc:spChg>
      </pc:sldChg>
      <pc:sldChg chg="addSp delSp modSp mod">
        <pc:chgData name="Felix Wick" userId="85efb633-acf6-425d-a271-4f136bfa2fb0" providerId="ADAL" clId="{9FAA0E01-4FD1-4D23-AA85-BF4798013CA5}" dt="2023-05-30T14:40:21.102" v="1315" actId="1035"/>
        <pc:sldMkLst>
          <pc:docMk/>
          <pc:sldMk cId="539310951" sldId="270"/>
        </pc:sldMkLst>
        <pc:spChg chg="mod">
          <ac:chgData name="Felix Wick" userId="85efb633-acf6-425d-a271-4f136bfa2fb0" providerId="ADAL" clId="{9FAA0E01-4FD1-4D23-AA85-BF4798013CA5}" dt="2023-05-30T14:40:04.518" v="1284" actId="20577"/>
          <ac:spMkLst>
            <pc:docMk/>
            <pc:sldMk cId="539310951" sldId="270"/>
            <ac:spMk id="3" creationId="{44102766-B5AC-3394-6BCC-13789F7A9152}"/>
          </ac:spMkLst>
        </pc:spChg>
        <pc:spChg chg="mod">
          <ac:chgData name="Felix Wick" userId="85efb633-acf6-425d-a271-4f136bfa2fb0" providerId="ADAL" clId="{9FAA0E01-4FD1-4D23-AA85-BF4798013CA5}" dt="2023-05-30T14:31:39.342" v="1074" actId="1035"/>
          <ac:spMkLst>
            <pc:docMk/>
            <pc:sldMk cId="539310951" sldId="270"/>
            <ac:spMk id="5" creationId="{1D1BA64F-F688-9EDD-F13C-E444504A1D57}"/>
          </ac:spMkLst>
        </pc:spChg>
        <pc:spChg chg="mod">
          <ac:chgData name="Felix Wick" userId="85efb633-acf6-425d-a271-4f136bfa2fb0" providerId="ADAL" clId="{9FAA0E01-4FD1-4D23-AA85-BF4798013CA5}" dt="2023-05-30T14:31:39.342" v="1074" actId="1035"/>
          <ac:spMkLst>
            <pc:docMk/>
            <pc:sldMk cId="539310951" sldId="270"/>
            <ac:spMk id="8" creationId="{761AFBDF-2A84-B328-1D57-83DA959DB0E5}"/>
          </ac:spMkLst>
        </pc:spChg>
        <pc:spChg chg="add mod">
          <ac:chgData name="Felix Wick" userId="85efb633-acf6-425d-a271-4f136bfa2fb0" providerId="ADAL" clId="{9FAA0E01-4FD1-4D23-AA85-BF4798013CA5}" dt="2023-05-30T14:40:21.102" v="1315" actId="1035"/>
          <ac:spMkLst>
            <pc:docMk/>
            <pc:sldMk cId="539310951" sldId="270"/>
            <ac:spMk id="10" creationId="{AD424558-C558-0B4F-7C75-A61AB754593E}"/>
          </ac:spMkLst>
        </pc:spChg>
        <pc:picChg chg="mod">
          <ac:chgData name="Felix Wick" userId="85efb633-acf6-425d-a271-4f136bfa2fb0" providerId="ADAL" clId="{9FAA0E01-4FD1-4D23-AA85-BF4798013CA5}" dt="2023-05-30T14:31:39.342" v="1074" actId="1035"/>
          <ac:picMkLst>
            <pc:docMk/>
            <pc:sldMk cId="539310951" sldId="270"/>
            <ac:picMk id="6" creationId="{F226C44F-1E95-5C84-F511-CCE429CA6A9B}"/>
          </ac:picMkLst>
        </pc:picChg>
        <pc:picChg chg="mod">
          <ac:chgData name="Felix Wick" userId="85efb633-acf6-425d-a271-4f136bfa2fb0" providerId="ADAL" clId="{9FAA0E01-4FD1-4D23-AA85-BF4798013CA5}" dt="2023-05-30T14:31:39.342" v="1074" actId="1035"/>
          <ac:picMkLst>
            <pc:docMk/>
            <pc:sldMk cId="539310951" sldId="270"/>
            <ac:picMk id="7" creationId="{B5F9D874-0178-00C0-B773-D2B51D56832B}"/>
          </ac:picMkLst>
        </pc:picChg>
        <pc:cxnChg chg="add del mod">
          <ac:chgData name="Felix Wick" userId="85efb633-acf6-425d-a271-4f136bfa2fb0" providerId="ADAL" clId="{9FAA0E01-4FD1-4D23-AA85-BF4798013CA5}" dt="2023-05-30T14:29:33.141" v="1004" actId="478"/>
          <ac:cxnSpMkLst>
            <pc:docMk/>
            <pc:sldMk cId="539310951" sldId="270"/>
            <ac:cxnSpMk id="12" creationId="{03228212-BE7C-A5F8-393D-4F085BA28A95}"/>
          </ac:cxnSpMkLst>
        </pc:cxnChg>
        <pc:cxnChg chg="add mod">
          <ac:chgData name="Felix Wick" userId="85efb633-acf6-425d-a271-4f136bfa2fb0" providerId="ADAL" clId="{9FAA0E01-4FD1-4D23-AA85-BF4798013CA5}" dt="2023-05-30T14:40:21.102" v="1315" actId="1035"/>
          <ac:cxnSpMkLst>
            <pc:docMk/>
            <pc:sldMk cId="539310951" sldId="270"/>
            <ac:cxnSpMk id="14" creationId="{DEEB7B77-B145-F276-CDDE-0FDF24E87AE5}"/>
          </ac:cxnSpMkLst>
        </pc:cxnChg>
      </pc:sldChg>
      <pc:sldChg chg="addSp delSp modSp del mod">
        <pc:chgData name="Felix Wick" userId="85efb633-acf6-425d-a271-4f136bfa2fb0" providerId="ADAL" clId="{9FAA0E01-4FD1-4D23-AA85-BF4798013CA5}" dt="2023-05-30T14:40:43.183" v="1316" actId="47"/>
        <pc:sldMkLst>
          <pc:docMk/>
          <pc:sldMk cId="230680584" sldId="272"/>
        </pc:sldMkLst>
        <pc:spChg chg="del mod">
          <ac:chgData name="Felix Wick" userId="85efb633-acf6-425d-a271-4f136bfa2fb0" providerId="ADAL" clId="{9FAA0E01-4FD1-4D23-AA85-BF4798013CA5}" dt="2023-05-30T14:30:08.880" v="1006" actId="478"/>
          <ac:spMkLst>
            <pc:docMk/>
            <pc:sldMk cId="230680584" sldId="272"/>
            <ac:spMk id="3" creationId="{4376D2D4-F763-FC0B-A31E-A947F7E18594}"/>
          </ac:spMkLst>
        </pc:spChg>
        <pc:spChg chg="mod">
          <ac:chgData name="Felix Wick" userId="85efb633-acf6-425d-a271-4f136bfa2fb0" providerId="ADAL" clId="{9FAA0E01-4FD1-4D23-AA85-BF4798013CA5}" dt="2023-05-30T14:28:43.910" v="955" actId="21"/>
          <ac:spMkLst>
            <pc:docMk/>
            <pc:sldMk cId="230680584" sldId="272"/>
            <ac:spMk id="7" creationId="{72E9BA5C-17C1-CEDB-6666-92F82A58B01B}"/>
          </ac:spMkLst>
        </pc:spChg>
        <pc:spChg chg="del mod">
          <ac:chgData name="Felix Wick" userId="85efb633-acf6-425d-a271-4f136bfa2fb0" providerId="ADAL" clId="{9FAA0E01-4FD1-4D23-AA85-BF4798013CA5}" dt="2023-05-30T14:22:27.929" v="883" actId="478"/>
          <ac:spMkLst>
            <pc:docMk/>
            <pc:sldMk cId="230680584" sldId="272"/>
            <ac:spMk id="8" creationId="{79D9ED10-1B63-084B-8B7D-1F961E83266B}"/>
          </ac:spMkLst>
        </pc:spChg>
        <pc:spChg chg="del">
          <ac:chgData name="Felix Wick" userId="85efb633-acf6-425d-a271-4f136bfa2fb0" providerId="ADAL" clId="{9FAA0E01-4FD1-4D23-AA85-BF4798013CA5}" dt="2023-05-30T14:22:23.637" v="881" actId="478"/>
          <ac:spMkLst>
            <pc:docMk/>
            <pc:sldMk cId="230680584" sldId="272"/>
            <ac:spMk id="9" creationId="{4FA9B863-59A3-6FC8-C60E-AF2685AC1632}"/>
          </ac:spMkLst>
        </pc:spChg>
        <pc:spChg chg="add del mod">
          <ac:chgData name="Felix Wick" userId="85efb633-acf6-425d-a271-4f136bfa2fb0" providerId="ADAL" clId="{9FAA0E01-4FD1-4D23-AA85-BF4798013CA5}" dt="2023-05-30T14:30:12.268" v="1007" actId="478"/>
          <ac:spMkLst>
            <pc:docMk/>
            <pc:sldMk cId="230680584" sldId="272"/>
            <ac:spMk id="10" creationId="{1B6EF2BA-BB16-396F-B868-ADA2AFEBF151}"/>
          </ac:spMkLst>
        </pc:spChg>
        <pc:picChg chg="del">
          <ac:chgData name="Felix Wick" userId="85efb633-acf6-425d-a271-4f136bfa2fb0" providerId="ADAL" clId="{9FAA0E01-4FD1-4D23-AA85-BF4798013CA5}" dt="2023-05-30T14:22:23.637" v="881" actId="478"/>
          <ac:picMkLst>
            <pc:docMk/>
            <pc:sldMk cId="230680584" sldId="272"/>
            <ac:picMk id="5" creationId="{821DCCC0-1FD9-C89E-82E6-A150FD07B372}"/>
          </ac:picMkLst>
        </pc:picChg>
      </pc:sldChg>
      <pc:sldChg chg="addSp delSp modSp del mod">
        <pc:chgData name="Felix Wick" userId="85efb633-acf6-425d-a271-4f136bfa2fb0" providerId="ADAL" clId="{9FAA0E01-4FD1-4D23-AA85-BF4798013CA5}" dt="2023-05-30T14:52:55.292" v="1431" actId="47"/>
        <pc:sldMkLst>
          <pc:docMk/>
          <pc:sldMk cId="780038852" sldId="279"/>
        </pc:sldMkLst>
        <pc:spChg chg="del">
          <ac:chgData name="Felix Wick" userId="85efb633-acf6-425d-a271-4f136bfa2fb0" providerId="ADAL" clId="{9FAA0E01-4FD1-4D23-AA85-BF4798013CA5}" dt="2023-05-30T14:48:49.206" v="1340" actId="478"/>
          <ac:spMkLst>
            <pc:docMk/>
            <pc:sldMk cId="780038852" sldId="279"/>
            <ac:spMk id="3" creationId="{E06969FD-9ECD-27F8-CBF4-119C0AF1B669}"/>
          </ac:spMkLst>
        </pc:spChg>
        <pc:spChg chg="del">
          <ac:chgData name="Felix Wick" userId="85efb633-acf6-425d-a271-4f136bfa2fb0" providerId="ADAL" clId="{9FAA0E01-4FD1-4D23-AA85-BF4798013CA5}" dt="2023-05-30T14:50:05.190" v="1382" actId="478"/>
          <ac:spMkLst>
            <pc:docMk/>
            <pc:sldMk cId="780038852" sldId="279"/>
            <ac:spMk id="5" creationId="{6A7AEC1C-F972-ACAC-B48E-4BCE8AEC6C43}"/>
          </ac:spMkLst>
        </pc:spChg>
        <pc:spChg chg="del">
          <ac:chgData name="Felix Wick" userId="85efb633-acf6-425d-a271-4f136bfa2fb0" providerId="ADAL" clId="{9FAA0E01-4FD1-4D23-AA85-BF4798013CA5}" dt="2023-05-30T14:50:12.828" v="1384" actId="21"/>
          <ac:spMkLst>
            <pc:docMk/>
            <pc:sldMk cId="780038852" sldId="279"/>
            <ac:spMk id="6" creationId="{2F9EE94C-1899-88FF-1A76-FE6FF891E17C}"/>
          </ac:spMkLst>
        </pc:spChg>
        <pc:spChg chg="del">
          <ac:chgData name="Felix Wick" userId="85efb633-acf6-425d-a271-4f136bfa2fb0" providerId="ADAL" clId="{9FAA0E01-4FD1-4D23-AA85-BF4798013CA5}" dt="2023-05-30T14:48:52.333" v="1341" actId="478"/>
          <ac:spMkLst>
            <pc:docMk/>
            <pc:sldMk cId="780038852" sldId="279"/>
            <ac:spMk id="7" creationId="{0C522074-B114-4787-9CD6-0250E34DD441}"/>
          </ac:spMkLst>
        </pc:spChg>
        <pc:spChg chg="del">
          <ac:chgData name="Felix Wick" userId="85efb633-acf6-425d-a271-4f136bfa2fb0" providerId="ADAL" clId="{9FAA0E01-4FD1-4D23-AA85-BF4798013CA5}" dt="2023-05-30T14:49:23.423" v="1353" actId="21"/>
          <ac:spMkLst>
            <pc:docMk/>
            <pc:sldMk cId="780038852" sldId="279"/>
            <ac:spMk id="9" creationId="{FBDD8F19-C9A4-DE58-72A0-EE3CC510AD6B}"/>
          </ac:spMkLst>
        </pc:spChg>
        <pc:spChg chg="mod">
          <ac:chgData name="Felix Wick" userId="85efb633-acf6-425d-a271-4f136bfa2fb0" providerId="ADAL" clId="{9FAA0E01-4FD1-4D23-AA85-BF4798013CA5}" dt="2023-05-30T14:51:53.346" v="1418" actId="20577"/>
          <ac:spMkLst>
            <pc:docMk/>
            <pc:sldMk cId="780038852" sldId="279"/>
            <ac:spMk id="10" creationId="{FFDDF5F2-E5A5-748F-8AE6-344142EF4D7F}"/>
          </ac:spMkLst>
        </pc:spChg>
        <pc:spChg chg="add del mod">
          <ac:chgData name="Felix Wick" userId="85efb633-acf6-425d-a271-4f136bfa2fb0" providerId="ADAL" clId="{9FAA0E01-4FD1-4D23-AA85-BF4798013CA5}" dt="2023-05-30T14:50:09.100" v="1383" actId="478"/>
          <ac:spMkLst>
            <pc:docMk/>
            <pc:sldMk cId="780038852" sldId="279"/>
            <ac:spMk id="15" creationId="{5B4C16ED-6E58-5A25-76ED-10D86FAD89DA}"/>
          </ac:spMkLst>
        </pc:spChg>
        <pc:picChg chg="del">
          <ac:chgData name="Felix Wick" userId="85efb633-acf6-425d-a271-4f136bfa2fb0" providerId="ADAL" clId="{9FAA0E01-4FD1-4D23-AA85-BF4798013CA5}" dt="2023-05-30T14:49:23.423" v="1353" actId="21"/>
          <ac:picMkLst>
            <pc:docMk/>
            <pc:sldMk cId="780038852" sldId="279"/>
            <ac:picMk id="8" creationId="{AB2667A9-E462-BB00-0339-8DEBB2828D5C}"/>
          </ac:picMkLst>
        </pc:picChg>
        <pc:cxnChg chg="del">
          <ac:chgData name="Felix Wick" userId="85efb633-acf6-425d-a271-4f136bfa2fb0" providerId="ADAL" clId="{9FAA0E01-4FD1-4D23-AA85-BF4798013CA5}" dt="2023-05-30T14:50:15.234" v="1385" actId="478"/>
          <ac:cxnSpMkLst>
            <pc:docMk/>
            <pc:sldMk cId="780038852" sldId="279"/>
            <ac:cxnSpMk id="13" creationId="{482A01FB-558E-1D72-BE43-331559F020BD}"/>
          </ac:cxnSpMkLst>
        </pc:cxnChg>
      </pc:sldChg>
      <pc:sldChg chg="delSp del mod">
        <pc:chgData name="Felix Wick" userId="85efb633-acf6-425d-a271-4f136bfa2fb0" providerId="ADAL" clId="{9FAA0E01-4FD1-4D23-AA85-BF4798013CA5}" dt="2023-05-30T13:39:44.009" v="618" actId="47"/>
        <pc:sldMkLst>
          <pc:docMk/>
          <pc:sldMk cId="206570269" sldId="282"/>
        </pc:sldMkLst>
        <pc:spChg chg="del">
          <ac:chgData name="Felix Wick" userId="85efb633-acf6-425d-a271-4f136bfa2fb0" providerId="ADAL" clId="{9FAA0E01-4FD1-4D23-AA85-BF4798013CA5}" dt="2023-05-30T13:39:41.919" v="617" actId="21"/>
          <ac:spMkLst>
            <pc:docMk/>
            <pc:sldMk cId="206570269" sldId="282"/>
            <ac:spMk id="14" creationId="{D9239F2B-F8EB-0763-A57F-0C41F663B71C}"/>
          </ac:spMkLst>
        </pc:spChg>
        <pc:picChg chg="del">
          <ac:chgData name="Felix Wick" userId="85efb633-acf6-425d-a271-4f136bfa2fb0" providerId="ADAL" clId="{9FAA0E01-4FD1-4D23-AA85-BF4798013CA5}" dt="2023-05-30T13:39:41.919" v="617" actId="21"/>
          <ac:picMkLst>
            <pc:docMk/>
            <pc:sldMk cId="206570269" sldId="282"/>
            <ac:picMk id="6" creationId="{8B1D838B-2892-09AA-C40B-4AABBF4BCE34}"/>
          </ac:picMkLst>
        </pc:picChg>
      </pc:sldChg>
      <pc:sldChg chg="modSp mod">
        <pc:chgData name="Felix Wick" userId="85efb633-acf6-425d-a271-4f136bfa2fb0" providerId="ADAL" clId="{9FAA0E01-4FD1-4D23-AA85-BF4798013CA5}" dt="2023-05-30T14:44:10.441" v="1339" actId="20577"/>
        <pc:sldMkLst>
          <pc:docMk/>
          <pc:sldMk cId="3347432181" sldId="292"/>
        </pc:sldMkLst>
        <pc:spChg chg="mod">
          <ac:chgData name="Felix Wick" userId="85efb633-acf6-425d-a271-4f136bfa2fb0" providerId="ADAL" clId="{9FAA0E01-4FD1-4D23-AA85-BF4798013CA5}" dt="2023-05-30T14:44:10.441" v="1339" actId="20577"/>
          <ac:spMkLst>
            <pc:docMk/>
            <pc:sldMk cId="3347432181" sldId="292"/>
            <ac:spMk id="2" creationId="{276BB00F-58B8-8731-1E53-500269631033}"/>
          </ac:spMkLst>
        </pc:spChg>
      </pc:sldChg>
      <pc:sldChg chg="modSp mod">
        <pc:chgData name="Felix Wick" userId="85efb633-acf6-425d-a271-4f136bfa2fb0" providerId="ADAL" clId="{9FAA0E01-4FD1-4D23-AA85-BF4798013CA5}" dt="2023-05-30T13:34:32.732" v="463" actId="20577"/>
        <pc:sldMkLst>
          <pc:docMk/>
          <pc:sldMk cId="3367182295" sldId="300"/>
        </pc:sldMkLst>
        <pc:spChg chg="mod">
          <ac:chgData name="Felix Wick" userId="85efb633-acf6-425d-a271-4f136bfa2fb0" providerId="ADAL" clId="{9FAA0E01-4FD1-4D23-AA85-BF4798013CA5}" dt="2023-05-30T13:34:32.732" v="463" actId="20577"/>
          <ac:spMkLst>
            <pc:docMk/>
            <pc:sldMk cId="3367182295" sldId="300"/>
            <ac:spMk id="3" creationId="{3DE08431-76CF-38E3-134C-A967B6B9960D}"/>
          </ac:spMkLst>
        </pc:spChg>
      </pc:sldChg>
      <pc:sldChg chg="add del">
        <pc:chgData name="Felix Wick" userId="85efb633-acf6-425d-a271-4f136bfa2fb0" providerId="ADAL" clId="{9FAA0E01-4FD1-4D23-AA85-BF4798013CA5}" dt="2023-05-30T13:34:33.519" v="464" actId="47"/>
        <pc:sldMkLst>
          <pc:docMk/>
          <pc:sldMk cId="1271869143" sldId="305"/>
        </pc:sldMkLst>
      </pc:sldChg>
      <pc:sldChg chg="addSp modSp mod">
        <pc:chgData name="Felix Wick" userId="85efb633-acf6-425d-a271-4f136bfa2fb0" providerId="ADAL" clId="{9FAA0E01-4FD1-4D23-AA85-BF4798013CA5}" dt="2023-05-30T14:18:14.510" v="879" actId="1076"/>
        <pc:sldMkLst>
          <pc:docMk/>
          <pc:sldMk cId="1682172279" sldId="306"/>
        </pc:sldMkLst>
        <pc:spChg chg="mod">
          <ac:chgData name="Felix Wick" userId="85efb633-acf6-425d-a271-4f136bfa2fb0" providerId="ADAL" clId="{9FAA0E01-4FD1-4D23-AA85-BF4798013CA5}" dt="2023-05-30T14:14:47.532" v="794" actId="20577"/>
          <ac:spMkLst>
            <pc:docMk/>
            <pc:sldMk cId="1682172279" sldId="306"/>
            <ac:spMk id="2" creationId="{07A294EA-835A-8834-A773-8B7BFA310AAC}"/>
          </ac:spMkLst>
        </pc:spChg>
        <pc:spChg chg="mod">
          <ac:chgData name="Felix Wick" userId="85efb633-acf6-425d-a271-4f136bfa2fb0" providerId="ADAL" clId="{9FAA0E01-4FD1-4D23-AA85-BF4798013CA5}" dt="2023-05-30T14:18:14.510" v="879" actId="1076"/>
          <ac:spMkLst>
            <pc:docMk/>
            <pc:sldMk cId="1682172279" sldId="306"/>
            <ac:spMk id="3" creationId="{D4BEB4E6-348D-130A-7FC6-0D3CDA4E8A16}"/>
          </ac:spMkLst>
        </pc:spChg>
        <pc:spChg chg="add mod">
          <ac:chgData name="Felix Wick" userId="85efb633-acf6-425d-a271-4f136bfa2fb0" providerId="ADAL" clId="{9FAA0E01-4FD1-4D23-AA85-BF4798013CA5}" dt="2023-05-30T14:17:50.046" v="876" actId="1076"/>
          <ac:spMkLst>
            <pc:docMk/>
            <pc:sldMk cId="1682172279" sldId="306"/>
            <ac:spMk id="7" creationId="{4DA1A6CB-B109-3FBE-476D-B5BCBB2FB823}"/>
          </ac:spMkLst>
        </pc:spChg>
        <pc:spChg chg="mod">
          <ac:chgData name="Felix Wick" userId="85efb633-acf6-425d-a271-4f136bfa2fb0" providerId="ADAL" clId="{9FAA0E01-4FD1-4D23-AA85-BF4798013CA5}" dt="2023-05-30T14:15:20.579" v="814" actId="1036"/>
          <ac:spMkLst>
            <pc:docMk/>
            <pc:sldMk cId="1682172279" sldId="306"/>
            <ac:spMk id="9" creationId="{1FB1E331-4B13-C0DD-91C9-102D96E561CF}"/>
          </ac:spMkLst>
        </pc:spChg>
        <pc:spChg chg="add mod">
          <ac:chgData name="Felix Wick" userId="85efb633-acf6-425d-a271-4f136bfa2fb0" providerId="ADAL" clId="{9FAA0E01-4FD1-4D23-AA85-BF4798013CA5}" dt="2023-05-30T14:16:49.630" v="825" actId="1076"/>
          <ac:spMkLst>
            <pc:docMk/>
            <pc:sldMk cId="1682172279" sldId="306"/>
            <ac:spMk id="10" creationId="{4EE9C3BD-0904-BB3E-6918-40A13D01629C}"/>
          </ac:spMkLst>
        </pc:spChg>
        <pc:spChg chg="add mod">
          <ac:chgData name="Felix Wick" userId="85efb633-acf6-425d-a271-4f136bfa2fb0" providerId="ADAL" clId="{9FAA0E01-4FD1-4D23-AA85-BF4798013CA5}" dt="2023-05-30T14:17:54.309" v="877" actId="1076"/>
          <ac:spMkLst>
            <pc:docMk/>
            <pc:sldMk cId="1682172279" sldId="306"/>
            <ac:spMk id="12" creationId="{8BB49C0F-E2D9-3852-666F-9D35E16B2CBE}"/>
          </ac:spMkLst>
        </pc:spChg>
        <pc:picChg chg="add mod">
          <ac:chgData name="Felix Wick" userId="85efb633-acf6-425d-a271-4f136bfa2fb0" providerId="ADAL" clId="{9FAA0E01-4FD1-4D23-AA85-BF4798013CA5}" dt="2023-05-30T14:17:50.046" v="876" actId="1076"/>
          <ac:picMkLst>
            <pc:docMk/>
            <pc:sldMk cId="1682172279" sldId="306"/>
            <ac:picMk id="5" creationId="{B1A74A59-97F2-58BA-52B1-2F560AA6287C}"/>
          </ac:picMkLst>
        </pc:picChg>
        <pc:picChg chg="mod">
          <ac:chgData name="Felix Wick" userId="85efb633-acf6-425d-a271-4f136bfa2fb0" providerId="ADAL" clId="{9FAA0E01-4FD1-4D23-AA85-BF4798013CA5}" dt="2023-05-30T14:15:09.954" v="798" actId="1076"/>
          <ac:picMkLst>
            <pc:docMk/>
            <pc:sldMk cId="1682172279" sldId="306"/>
            <ac:picMk id="6" creationId="{56864AAE-6456-AF32-C543-8FF5977C8F64}"/>
          </ac:picMkLst>
        </pc:picChg>
      </pc:sldChg>
      <pc:sldChg chg="ord">
        <pc:chgData name="Felix Wick" userId="85efb633-acf6-425d-a271-4f136bfa2fb0" providerId="ADAL" clId="{9FAA0E01-4FD1-4D23-AA85-BF4798013CA5}" dt="2023-05-30T14:59:34.361" v="1712"/>
        <pc:sldMkLst>
          <pc:docMk/>
          <pc:sldMk cId="702357394" sldId="329"/>
        </pc:sldMkLst>
      </pc:sldChg>
      <pc:sldChg chg="addSp delSp modSp mod">
        <pc:chgData name="Felix Wick" userId="85efb633-acf6-425d-a271-4f136bfa2fb0" providerId="ADAL" clId="{9FAA0E01-4FD1-4D23-AA85-BF4798013CA5}" dt="2023-05-30T14:57:46.895" v="1710" actId="1076"/>
        <pc:sldMkLst>
          <pc:docMk/>
          <pc:sldMk cId="3784857479" sldId="650"/>
        </pc:sldMkLst>
        <pc:spChg chg="mod">
          <ac:chgData name="Felix Wick" userId="85efb633-acf6-425d-a271-4f136bfa2fb0" providerId="ADAL" clId="{9FAA0E01-4FD1-4D23-AA85-BF4798013CA5}" dt="2023-05-30T14:49:14.116" v="1352" actId="20577"/>
          <ac:spMkLst>
            <pc:docMk/>
            <pc:sldMk cId="3784857479" sldId="650"/>
            <ac:spMk id="2" creationId="{7AE2D649-9BFE-9E81-3DC7-C4260805E158}"/>
          </ac:spMkLst>
        </pc:spChg>
        <pc:spChg chg="mod">
          <ac:chgData name="Felix Wick" userId="85efb633-acf6-425d-a271-4f136bfa2fb0" providerId="ADAL" clId="{9FAA0E01-4FD1-4D23-AA85-BF4798013CA5}" dt="2023-05-30T14:54:16.755" v="1564" actId="1036"/>
          <ac:spMkLst>
            <pc:docMk/>
            <pc:sldMk cId="3784857479" sldId="650"/>
            <ac:spMk id="3" creationId="{9D419860-5482-B777-7035-C5BBEA091C92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4" creationId="{C9DD7B28-CE14-4C1B-B872-A7597123200F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6" creationId="{44096BDB-09D9-9EE3-E3D6-B2EEC9E7EF73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7" creationId="{909162B7-0D31-C430-BD91-F12EF578C7A3}"/>
          </ac:spMkLst>
        </pc:spChg>
        <pc:spChg chg="add mod">
          <ac:chgData name="Felix Wick" userId="85efb633-acf6-425d-a271-4f136bfa2fb0" providerId="ADAL" clId="{9FAA0E01-4FD1-4D23-AA85-BF4798013CA5}" dt="2023-05-30T14:57:21.199" v="1695" actId="1038"/>
          <ac:spMkLst>
            <pc:docMk/>
            <pc:sldMk cId="3784857479" sldId="650"/>
            <ac:spMk id="9" creationId="{72C33FE0-F9BE-77F9-4258-2DA7F8ED8C67}"/>
          </ac:spMkLst>
        </pc:spChg>
        <pc:spChg chg="add mod">
          <ac:chgData name="Felix Wick" userId="85efb633-acf6-425d-a271-4f136bfa2fb0" providerId="ADAL" clId="{9FAA0E01-4FD1-4D23-AA85-BF4798013CA5}" dt="2023-05-30T14:51:33.275" v="1415" actId="1076"/>
          <ac:spMkLst>
            <pc:docMk/>
            <pc:sldMk cId="3784857479" sldId="650"/>
            <ac:spMk id="11" creationId="{6066D528-B349-FFA5-C61D-8A44FE8A4A59}"/>
          </ac:spMkLst>
        </pc:spChg>
        <pc:spChg chg="add mod">
          <ac:chgData name="Felix Wick" userId="85efb633-acf6-425d-a271-4f136bfa2fb0" providerId="ADAL" clId="{9FAA0E01-4FD1-4D23-AA85-BF4798013CA5}" dt="2023-05-30T14:57:46.895" v="1710" actId="1076"/>
          <ac:spMkLst>
            <pc:docMk/>
            <pc:sldMk cId="3784857479" sldId="650"/>
            <ac:spMk id="12" creationId="{568FDC51-8225-482E-03C5-DBCEB1DF8224}"/>
          </ac:spMkLst>
        </pc:spChg>
        <pc:spChg chg="add mod">
          <ac:chgData name="Felix Wick" userId="85efb633-acf6-425d-a271-4f136bfa2fb0" providerId="ADAL" clId="{9FAA0E01-4FD1-4D23-AA85-BF4798013CA5}" dt="2023-05-30T14:56:52.712" v="1676" actId="1035"/>
          <ac:spMkLst>
            <pc:docMk/>
            <pc:sldMk cId="3784857479" sldId="650"/>
            <ac:spMk id="14" creationId="{64F94F2F-5CDA-12AF-FE2E-806F5E15FF7B}"/>
          </ac:spMkLst>
        </pc:spChg>
        <pc:spChg chg="mod">
          <ac:chgData name="Felix Wick" userId="85efb633-acf6-425d-a271-4f136bfa2fb0" providerId="ADAL" clId="{9FAA0E01-4FD1-4D23-AA85-BF4798013CA5}" dt="2023-05-30T14:55:33.227" v="1626" actId="1076"/>
          <ac:spMkLst>
            <pc:docMk/>
            <pc:sldMk cId="3784857479" sldId="650"/>
            <ac:spMk id="20" creationId="{0F08F9B9-9352-8411-AC1F-F8B23D4C1323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21" creationId="{94A4F985-CD6D-1992-18F0-E34007E9B53F}"/>
          </ac:spMkLst>
        </pc:spChg>
        <pc:spChg chg="mod">
          <ac:chgData name="Felix Wick" userId="85efb633-acf6-425d-a271-4f136bfa2fb0" providerId="ADAL" clId="{9FAA0E01-4FD1-4D23-AA85-BF4798013CA5}" dt="2023-05-30T14:55:20.505" v="1624" actId="1076"/>
          <ac:spMkLst>
            <pc:docMk/>
            <pc:sldMk cId="3784857479" sldId="650"/>
            <ac:spMk id="22" creationId="{F6ABF9D3-16B4-AD39-064E-D7463D59B221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5" creationId="{B4DDED27-C3A5-B6FB-1BC6-55D285145CD1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6" creationId="{B3EB0DBB-EBCC-4E8B-73DF-65E18C782E4F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7" creationId="{8A3A09CB-7D67-C504-33A1-F95111C122B5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8" creationId="{7C2A4C11-B4E3-E1FC-5F93-83AC13EAE908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38" creationId="{15DEB6FB-B47B-1907-239B-17C1008FD089}"/>
          </ac:spMkLst>
        </pc:spChg>
        <pc:picChg chg="add mod">
          <ac:chgData name="Felix Wick" userId="85efb633-acf6-425d-a271-4f136bfa2fb0" providerId="ADAL" clId="{9FAA0E01-4FD1-4D23-AA85-BF4798013CA5}" dt="2023-05-30T14:51:28.939" v="1414" actId="1038"/>
          <ac:picMkLst>
            <pc:docMk/>
            <pc:sldMk cId="3784857479" sldId="650"/>
            <ac:picMk id="10" creationId="{F2E81668-8F91-7B3D-DC44-B35AAA3D1E04}"/>
          </ac:picMkLst>
        </pc:picChg>
        <pc:cxnChg chg="add del">
          <ac:chgData name="Felix Wick" userId="85efb633-acf6-425d-a271-4f136bfa2fb0" providerId="ADAL" clId="{9FAA0E01-4FD1-4D23-AA85-BF4798013CA5}" dt="2023-05-30T14:56:33.334" v="1658" actId="478"/>
          <ac:cxnSpMkLst>
            <pc:docMk/>
            <pc:sldMk cId="3784857479" sldId="650"/>
            <ac:cxnSpMk id="16" creationId="{0F53E5BC-74BE-F955-DC53-F985E8FBD67F}"/>
          </ac:cxnSpMkLst>
        </pc:cxnChg>
        <pc:cxnChg chg="add mod">
          <ac:chgData name="Felix Wick" userId="85efb633-acf6-425d-a271-4f136bfa2fb0" providerId="ADAL" clId="{9FAA0E01-4FD1-4D23-AA85-BF4798013CA5}" dt="2023-05-30T14:56:52.712" v="1676" actId="1035"/>
          <ac:cxnSpMkLst>
            <pc:docMk/>
            <pc:sldMk cId="3784857479" sldId="650"/>
            <ac:cxnSpMk id="18" creationId="{B4790027-8DC7-2151-5710-2A65BEF45253}"/>
          </ac:cxnSpMkLst>
        </pc:cxnChg>
        <pc:cxnChg chg="mod">
          <ac:chgData name="Felix Wick" userId="85efb633-acf6-425d-a271-4f136bfa2fb0" providerId="ADAL" clId="{9FAA0E01-4FD1-4D23-AA85-BF4798013CA5}" dt="2023-05-30T14:57:28.054" v="1709" actId="1038"/>
          <ac:cxnSpMkLst>
            <pc:docMk/>
            <pc:sldMk cId="3784857479" sldId="650"/>
            <ac:cxnSpMk id="29" creationId="{D884A1FC-E6FF-F1AC-E30A-5D13D590E4ED}"/>
          </ac:cxnSpMkLst>
        </pc:cxnChg>
        <pc:cxnChg chg="mod">
          <ac:chgData name="Felix Wick" userId="85efb633-acf6-425d-a271-4f136bfa2fb0" providerId="ADAL" clId="{9FAA0E01-4FD1-4D23-AA85-BF4798013CA5}" dt="2023-05-30T14:57:28.054" v="1709" actId="1038"/>
          <ac:cxnSpMkLst>
            <pc:docMk/>
            <pc:sldMk cId="3784857479" sldId="650"/>
            <ac:cxnSpMk id="30" creationId="{42A2C01D-59F2-A1D2-2766-0617847FFDCE}"/>
          </ac:cxnSpMkLst>
        </pc:cxnChg>
        <pc:cxnChg chg="mod">
          <ac:chgData name="Felix Wick" userId="85efb633-acf6-425d-a271-4f136bfa2fb0" providerId="ADAL" clId="{9FAA0E01-4FD1-4D23-AA85-BF4798013CA5}" dt="2023-05-30T14:57:28.054" v="1709" actId="1038"/>
          <ac:cxnSpMkLst>
            <pc:docMk/>
            <pc:sldMk cId="3784857479" sldId="650"/>
            <ac:cxnSpMk id="31" creationId="{F190FA7D-3D3C-B816-5D30-04964793BE09}"/>
          </ac:cxnSpMkLst>
        </pc:cxnChg>
        <pc:cxnChg chg="mod">
          <ac:chgData name="Felix Wick" userId="85efb633-acf6-425d-a271-4f136bfa2fb0" providerId="ADAL" clId="{9FAA0E01-4FD1-4D23-AA85-BF4798013CA5}" dt="2023-05-30T14:49:47.689" v="1381" actId="1036"/>
          <ac:cxnSpMkLst>
            <pc:docMk/>
            <pc:sldMk cId="3784857479" sldId="650"/>
            <ac:cxnSpMk id="34" creationId="{4D65F6AA-6533-F46C-3C4C-611B1258D853}"/>
          </ac:cxnSpMkLst>
        </pc:cxnChg>
      </pc:sldChg>
      <pc:sldChg chg="modSp mod">
        <pc:chgData name="Felix Wick" userId="85efb633-acf6-425d-a271-4f136bfa2fb0" providerId="ADAL" clId="{9FAA0E01-4FD1-4D23-AA85-BF4798013CA5}" dt="2023-05-30T13:34:57.609" v="495" actId="20577"/>
        <pc:sldMkLst>
          <pc:docMk/>
          <pc:sldMk cId="3724883926" sldId="658"/>
        </pc:sldMkLst>
        <pc:spChg chg="mod">
          <ac:chgData name="Felix Wick" userId="85efb633-acf6-425d-a271-4f136bfa2fb0" providerId="ADAL" clId="{9FAA0E01-4FD1-4D23-AA85-BF4798013CA5}" dt="2023-05-30T13:34:57.609" v="495" actId="20577"/>
          <ac:spMkLst>
            <pc:docMk/>
            <pc:sldMk cId="3724883926" sldId="658"/>
            <ac:spMk id="3" creationId="{00E1EC3B-D047-152A-D348-6F174E94A8C7}"/>
          </ac:spMkLst>
        </pc:spChg>
      </pc:sldChg>
      <pc:sldChg chg="del">
        <pc:chgData name="Felix Wick" userId="85efb633-acf6-425d-a271-4f136bfa2fb0" providerId="ADAL" clId="{9FAA0E01-4FD1-4D23-AA85-BF4798013CA5}" dt="2023-05-30T15:00:25.577" v="1719" actId="47"/>
        <pc:sldMkLst>
          <pc:docMk/>
          <pc:sldMk cId="3784437711" sldId="666"/>
        </pc:sldMkLst>
      </pc:sldChg>
      <pc:sldChg chg="addSp modSp mod">
        <pc:chgData name="Felix Wick" userId="85efb633-acf6-425d-a271-4f136bfa2fb0" providerId="ADAL" clId="{9FAA0E01-4FD1-4D23-AA85-BF4798013CA5}" dt="2023-05-30T13:42:32.782" v="644" actId="20577"/>
        <pc:sldMkLst>
          <pc:docMk/>
          <pc:sldMk cId="1772482938" sldId="669"/>
        </pc:sldMkLst>
        <pc:spChg chg="mod">
          <ac:chgData name="Felix Wick" userId="85efb633-acf6-425d-a271-4f136bfa2fb0" providerId="ADAL" clId="{9FAA0E01-4FD1-4D23-AA85-BF4798013CA5}" dt="2023-05-30T13:42:32.782" v="644" actId="20577"/>
          <ac:spMkLst>
            <pc:docMk/>
            <pc:sldMk cId="1772482938" sldId="669"/>
            <ac:spMk id="2" creationId="{02A4E290-1BDD-E80A-58A7-60B6FF109920}"/>
          </ac:spMkLst>
        </pc:spChg>
        <pc:spChg chg="mod">
          <ac:chgData name="Felix Wick" userId="85efb633-acf6-425d-a271-4f136bfa2fb0" providerId="ADAL" clId="{9FAA0E01-4FD1-4D23-AA85-BF4798013CA5}" dt="2023-05-30T13:39:19.008" v="616" actId="20577"/>
          <ac:spMkLst>
            <pc:docMk/>
            <pc:sldMk cId="1772482938" sldId="669"/>
            <ac:spMk id="3" creationId="{D0B375B2-01BB-02EB-0203-C87CF9C08709}"/>
          </ac:spMkLst>
        </pc:spChg>
        <pc:spChg chg="add mod">
          <ac:chgData name="Felix Wick" userId="85efb633-acf6-425d-a271-4f136bfa2fb0" providerId="ADAL" clId="{9FAA0E01-4FD1-4D23-AA85-BF4798013CA5}" dt="2023-05-30T13:42:13.906" v="635" actId="1076"/>
          <ac:spMkLst>
            <pc:docMk/>
            <pc:sldMk cId="1772482938" sldId="669"/>
            <ac:spMk id="7" creationId="{EC03B0DD-53A5-3DFC-31F8-4908EE7162CA}"/>
          </ac:spMkLst>
        </pc:spChg>
        <pc:spChg chg="mod">
          <ac:chgData name="Felix Wick" userId="85efb633-acf6-425d-a271-4f136bfa2fb0" providerId="ADAL" clId="{9FAA0E01-4FD1-4D23-AA85-BF4798013CA5}" dt="2023-05-30T13:40:07.539" v="623" actId="1076"/>
          <ac:spMkLst>
            <pc:docMk/>
            <pc:sldMk cId="1772482938" sldId="669"/>
            <ac:spMk id="9" creationId="{1EA196F4-DFCC-06F8-FBE4-26E10E3A957F}"/>
          </ac:spMkLst>
        </pc:spChg>
        <pc:picChg chg="add mod">
          <ac:chgData name="Felix Wick" userId="85efb633-acf6-425d-a271-4f136bfa2fb0" providerId="ADAL" clId="{9FAA0E01-4FD1-4D23-AA85-BF4798013CA5}" dt="2023-05-30T13:42:06.621" v="634" actId="1076"/>
          <ac:picMkLst>
            <pc:docMk/>
            <pc:sldMk cId="1772482938" sldId="669"/>
            <ac:picMk id="5" creationId="{C81DCA53-8EBC-7026-A1DE-C7F9E524B1A1}"/>
          </ac:picMkLst>
        </pc:picChg>
        <pc:picChg chg="mod">
          <ac:chgData name="Felix Wick" userId="85efb633-acf6-425d-a271-4f136bfa2fb0" providerId="ADAL" clId="{9FAA0E01-4FD1-4D23-AA85-BF4798013CA5}" dt="2023-05-30T13:41:59.215" v="633" actId="14100"/>
          <ac:picMkLst>
            <pc:docMk/>
            <pc:sldMk cId="1772482938" sldId="669"/>
            <ac:picMk id="6" creationId="{A927E389-316B-1443-4FE0-C41929F57FC4}"/>
          </ac:picMkLst>
        </pc:picChg>
        <pc:picChg chg="mod">
          <ac:chgData name="Felix Wick" userId="85efb633-acf6-425d-a271-4f136bfa2fb0" providerId="ADAL" clId="{9FAA0E01-4FD1-4D23-AA85-BF4798013CA5}" dt="2023-05-30T13:39:53.884" v="620" actId="1076"/>
          <ac:picMkLst>
            <pc:docMk/>
            <pc:sldMk cId="1772482938" sldId="669"/>
            <ac:picMk id="8" creationId="{E4332A17-79AE-5CC7-B0AE-17544334B546}"/>
          </ac:picMkLst>
        </pc:picChg>
      </pc:sldChg>
      <pc:sldChg chg="modSp mod">
        <pc:chgData name="Felix Wick" userId="85efb633-acf6-425d-a271-4f136bfa2fb0" providerId="ADAL" clId="{9FAA0E01-4FD1-4D23-AA85-BF4798013CA5}" dt="2023-05-30T15:00:34.240" v="1763" actId="20577"/>
        <pc:sldMkLst>
          <pc:docMk/>
          <pc:sldMk cId="3022990104" sldId="682"/>
        </pc:sldMkLst>
        <pc:spChg chg="mod">
          <ac:chgData name="Felix Wick" userId="85efb633-acf6-425d-a271-4f136bfa2fb0" providerId="ADAL" clId="{9FAA0E01-4FD1-4D23-AA85-BF4798013CA5}" dt="2023-05-30T15:00:34.240" v="1763" actId="20577"/>
          <ac:spMkLst>
            <pc:docMk/>
            <pc:sldMk cId="3022990104" sldId="682"/>
            <ac:spMk id="2" creationId="{5E83FAC3-F75B-B6B8-0209-1D6044F52C47}"/>
          </ac:spMkLst>
        </pc:spChg>
      </pc:sldChg>
      <pc:sldChg chg="addSp delSp modSp new mod">
        <pc:chgData name="Felix Wick" userId="85efb633-acf6-425d-a271-4f136bfa2fb0" providerId="ADAL" clId="{9FAA0E01-4FD1-4D23-AA85-BF4798013CA5}" dt="2023-06-12T14:04:27.350" v="2240" actId="20577"/>
        <pc:sldMkLst>
          <pc:docMk/>
          <pc:sldMk cId="3506377930" sldId="690"/>
        </pc:sldMkLst>
        <pc:spChg chg="mod">
          <ac:chgData name="Felix Wick" userId="85efb633-acf6-425d-a271-4f136bfa2fb0" providerId="ADAL" clId="{9FAA0E01-4FD1-4D23-AA85-BF4798013CA5}" dt="2023-06-12T12:52:26.051" v="1774" actId="20577"/>
          <ac:spMkLst>
            <pc:docMk/>
            <pc:sldMk cId="3506377930" sldId="690"/>
            <ac:spMk id="2" creationId="{368EEE6D-92CB-12BA-D3EA-7C659ED14A26}"/>
          </ac:spMkLst>
        </pc:spChg>
        <pc:spChg chg="del">
          <ac:chgData name="Felix Wick" userId="85efb633-acf6-425d-a271-4f136bfa2fb0" providerId="ADAL" clId="{9FAA0E01-4FD1-4D23-AA85-BF4798013CA5}" dt="2023-06-12T13:42:50.267" v="1775" actId="478"/>
          <ac:spMkLst>
            <pc:docMk/>
            <pc:sldMk cId="3506377930" sldId="690"/>
            <ac:spMk id="3" creationId="{7423963D-227A-2A30-34CA-CBA830FC77E6}"/>
          </ac:spMkLst>
        </pc:spChg>
        <pc:spChg chg="add del mod">
          <ac:chgData name="Felix Wick" userId="85efb633-acf6-425d-a271-4f136bfa2fb0" providerId="ADAL" clId="{9FAA0E01-4FD1-4D23-AA85-BF4798013CA5}" dt="2023-06-12T13:55:46.868" v="1912" actId="478"/>
          <ac:spMkLst>
            <pc:docMk/>
            <pc:sldMk cId="3506377930" sldId="690"/>
            <ac:spMk id="5" creationId="{F2BEC64C-517A-756C-A0CD-0D1837B07A62}"/>
          </ac:spMkLst>
        </pc:spChg>
        <pc:spChg chg="add mod">
          <ac:chgData name="Felix Wick" userId="85efb633-acf6-425d-a271-4f136bfa2fb0" providerId="ADAL" clId="{9FAA0E01-4FD1-4D23-AA85-BF4798013CA5}" dt="2023-06-12T14:00:55.234" v="2195" actId="1037"/>
          <ac:spMkLst>
            <pc:docMk/>
            <pc:sldMk cId="3506377930" sldId="690"/>
            <ac:spMk id="7" creationId="{4B0B3227-47B3-A646-E134-0796AD20CE43}"/>
          </ac:spMkLst>
        </pc:spChg>
        <pc:spChg chg="add del mod">
          <ac:chgData name="Felix Wick" userId="85efb633-acf6-425d-a271-4f136bfa2fb0" providerId="ADAL" clId="{9FAA0E01-4FD1-4D23-AA85-BF4798013CA5}" dt="2023-06-12T13:54:00.471" v="1888" actId="478"/>
          <ac:spMkLst>
            <pc:docMk/>
            <pc:sldMk cId="3506377930" sldId="690"/>
            <ac:spMk id="8" creationId="{0D539B83-F0A8-2DF8-24F0-A7655A502C8B}"/>
          </ac:spMkLst>
        </pc:spChg>
        <pc:spChg chg="add mod">
          <ac:chgData name="Felix Wick" userId="85efb633-acf6-425d-a271-4f136bfa2fb0" providerId="ADAL" clId="{9FAA0E01-4FD1-4D23-AA85-BF4798013CA5}" dt="2023-06-12T14:04:27.350" v="2240" actId="20577"/>
          <ac:spMkLst>
            <pc:docMk/>
            <pc:sldMk cId="3506377930" sldId="690"/>
            <ac:spMk id="11" creationId="{E6AD83E1-1DF7-C0FB-B65D-F8E30E3217F4}"/>
          </ac:spMkLst>
        </pc:spChg>
        <pc:spChg chg="add mod">
          <ac:chgData name="Felix Wick" userId="85efb633-acf6-425d-a271-4f136bfa2fb0" providerId="ADAL" clId="{9FAA0E01-4FD1-4D23-AA85-BF4798013CA5}" dt="2023-06-12T13:56:15.140" v="1953" actId="14100"/>
          <ac:spMkLst>
            <pc:docMk/>
            <pc:sldMk cId="3506377930" sldId="690"/>
            <ac:spMk id="13" creationId="{85B2E8A8-DF6A-5A7C-0CB8-D2F76BF6A758}"/>
          </ac:spMkLst>
        </pc:spChg>
        <pc:spChg chg="add mod">
          <ac:chgData name="Felix Wick" userId="85efb633-acf6-425d-a271-4f136bfa2fb0" providerId="ADAL" clId="{9FAA0E01-4FD1-4D23-AA85-BF4798013CA5}" dt="2023-06-12T14:01:38.803" v="2198"/>
          <ac:spMkLst>
            <pc:docMk/>
            <pc:sldMk cId="3506377930" sldId="690"/>
            <ac:spMk id="15" creationId="{E69295C5-D3AE-C8C9-ADCA-5DB96CA6B4AD}"/>
          </ac:spMkLst>
        </pc:spChg>
        <pc:spChg chg="add mod">
          <ac:chgData name="Felix Wick" userId="85efb633-acf6-425d-a271-4f136bfa2fb0" providerId="ADAL" clId="{9FAA0E01-4FD1-4D23-AA85-BF4798013CA5}" dt="2023-06-12T13:51:45.594" v="1867" actId="1076"/>
          <ac:spMkLst>
            <pc:docMk/>
            <pc:sldMk cId="3506377930" sldId="690"/>
            <ac:spMk id="17" creationId="{2DC15F03-381A-55A3-79F3-1867028CF117}"/>
          </ac:spMkLst>
        </pc:spChg>
        <pc:spChg chg="add del">
          <ac:chgData name="Felix Wick" userId="85efb633-acf6-425d-a271-4f136bfa2fb0" providerId="ADAL" clId="{9FAA0E01-4FD1-4D23-AA85-BF4798013CA5}" dt="2023-06-12T13:54:14.479" v="1892" actId="22"/>
          <ac:spMkLst>
            <pc:docMk/>
            <pc:sldMk cId="3506377930" sldId="690"/>
            <ac:spMk id="19" creationId="{F4DA1881-74FC-23D8-803F-B231130F96E0}"/>
          </ac:spMkLst>
        </pc:spChg>
        <pc:spChg chg="add del mod">
          <ac:chgData name="Felix Wick" userId="85efb633-acf6-425d-a271-4f136bfa2fb0" providerId="ADAL" clId="{9FAA0E01-4FD1-4D23-AA85-BF4798013CA5}" dt="2023-06-12T13:54:14.060" v="1891" actId="767"/>
          <ac:spMkLst>
            <pc:docMk/>
            <pc:sldMk cId="3506377930" sldId="690"/>
            <ac:spMk id="20" creationId="{CF88F0D0-2A65-5B6B-17C5-8293ADECEF96}"/>
          </ac:spMkLst>
        </pc:spChg>
        <pc:spChg chg="add mod">
          <ac:chgData name="Felix Wick" userId="85efb633-acf6-425d-a271-4f136bfa2fb0" providerId="ADAL" clId="{9FAA0E01-4FD1-4D23-AA85-BF4798013CA5}" dt="2023-06-12T14:00:38.316" v="2177" actId="1076"/>
          <ac:spMkLst>
            <pc:docMk/>
            <pc:sldMk cId="3506377930" sldId="690"/>
            <ac:spMk id="21" creationId="{8EB9B55E-2C55-7F47-EE8F-1C4FEC6B5C5A}"/>
          </ac:spMkLst>
        </pc:spChg>
        <pc:spChg chg="add mod">
          <ac:chgData name="Felix Wick" userId="85efb633-acf6-425d-a271-4f136bfa2fb0" providerId="ADAL" clId="{9FAA0E01-4FD1-4D23-AA85-BF4798013CA5}" dt="2023-06-12T14:00:55.234" v="2195" actId="1037"/>
          <ac:spMkLst>
            <pc:docMk/>
            <pc:sldMk cId="3506377930" sldId="690"/>
            <ac:spMk id="22" creationId="{D0F95ED4-D4A6-9225-B7C0-91B18E71108A}"/>
          </ac:spMkLst>
        </pc:spChg>
        <pc:spChg chg="add mod">
          <ac:chgData name="Felix Wick" userId="85efb633-acf6-425d-a271-4f136bfa2fb0" providerId="ADAL" clId="{9FAA0E01-4FD1-4D23-AA85-BF4798013CA5}" dt="2023-06-12T13:59:55.230" v="2133" actId="1076"/>
          <ac:spMkLst>
            <pc:docMk/>
            <pc:sldMk cId="3506377930" sldId="690"/>
            <ac:spMk id="23" creationId="{39E90729-7382-09F6-7443-B894B47D039E}"/>
          </ac:spMkLst>
        </pc:spChg>
        <pc:picChg chg="add mod">
          <ac:chgData name="Felix Wick" userId="85efb633-acf6-425d-a271-4f136bfa2fb0" providerId="ADAL" clId="{9FAA0E01-4FD1-4D23-AA85-BF4798013CA5}" dt="2023-06-12T14:00:55.234" v="2195" actId="1037"/>
          <ac:picMkLst>
            <pc:docMk/>
            <pc:sldMk cId="3506377930" sldId="690"/>
            <ac:picMk id="6" creationId="{11F3935A-B538-720F-667E-90106FDAB4EF}"/>
          </ac:picMkLst>
        </pc:picChg>
        <pc:picChg chg="add mod">
          <ac:chgData name="Felix Wick" userId="85efb633-acf6-425d-a271-4f136bfa2fb0" providerId="ADAL" clId="{9FAA0E01-4FD1-4D23-AA85-BF4798013CA5}" dt="2023-06-12T14:00:47.314" v="2178" actId="1076"/>
          <ac:picMkLst>
            <pc:docMk/>
            <pc:sldMk cId="3506377930" sldId="690"/>
            <ac:picMk id="9" creationId="{74CC74A9-B89C-8039-EA17-5410B8BDED0F}"/>
          </ac:picMkLst>
        </pc:picChg>
        <pc:picChg chg="add mod">
          <ac:chgData name="Felix Wick" userId="85efb633-acf6-425d-a271-4f136bfa2fb0" providerId="ADAL" clId="{9FAA0E01-4FD1-4D23-AA85-BF4798013CA5}" dt="2023-06-12T13:56:22.761" v="1954" actId="1076"/>
          <ac:picMkLst>
            <pc:docMk/>
            <pc:sldMk cId="3506377930" sldId="690"/>
            <ac:picMk id="12" creationId="{D7081E95-232E-9A92-0D8B-BBB042162163}"/>
          </ac:picMkLst>
        </pc:picChg>
        <pc:picChg chg="add mod">
          <ac:chgData name="Felix Wick" userId="85efb633-acf6-425d-a271-4f136bfa2fb0" providerId="ADAL" clId="{9FAA0E01-4FD1-4D23-AA85-BF4798013CA5}" dt="2023-06-12T13:57:27.622" v="1978" actId="1076"/>
          <ac:picMkLst>
            <pc:docMk/>
            <pc:sldMk cId="3506377930" sldId="690"/>
            <ac:picMk id="14" creationId="{22A399EB-B41E-5F1A-0011-6D0FAECC1A54}"/>
          </ac:picMkLst>
        </pc:picChg>
        <pc:picChg chg="add mod">
          <ac:chgData name="Felix Wick" userId="85efb633-acf6-425d-a271-4f136bfa2fb0" providerId="ADAL" clId="{9FAA0E01-4FD1-4D23-AA85-BF4798013CA5}" dt="2023-06-12T13:51:55.340" v="1868" actId="1076"/>
          <ac:picMkLst>
            <pc:docMk/>
            <pc:sldMk cId="3506377930" sldId="690"/>
            <ac:picMk id="16" creationId="{1B5691C3-FB00-8DEC-96B6-8D1B389FC20F}"/>
          </ac:picMkLst>
        </pc:picChg>
      </pc:sldChg>
    </pc:docChg>
  </pc:docChgLst>
  <pc:docChgLst>
    <pc:chgData name="Wick, Felix" userId="85efb633-acf6-425d-a271-4f136bfa2fb0" providerId="ADAL" clId="{9FAA0E01-4FD1-4D23-AA85-BF4798013CA5}"/>
    <pc:docChg chg="undo custSel addSld delSld modSld sldOrd">
      <pc:chgData name="Wick, Felix" userId="85efb633-acf6-425d-a271-4f136bfa2fb0" providerId="ADAL" clId="{9FAA0E01-4FD1-4D23-AA85-BF4798013CA5}" dt="2023-06-05T12:18:17.363" v="3751" actId="20577"/>
      <pc:docMkLst>
        <pc:docMk/>
      </pc:docMkLst>
      <pc:sldChg chg="addSp modSp mod">
        <pc:chgData name="Wick, Felix" userId="85efb633-acf6-425d-a271-4f136bfa2fb0" providerId="ADAL" clId="{9FAA0E01-4FD1-4D23-AA85-BF4798013CA5}" dt="2023-05-29T10:04:20.135" v="245" actId="1076"/>
        <pc:sldMkLst>
          <pc:docMk/>
          <pc:sldMk cId="1095143230" sldId="257"/>
        </pc:sldMkLst>
        <pc:spChg chg="add mod">
          <ac:chgData name="Wick, Felix" userId="85efb633-acf6-425d-a271-4f136bfa2fb0" providerId="ADAL" clId="{9FAA0E01-4FD1-4D23-AA85-BF4798013CA5}" dt="2023-05-29T10:04:20.135" v="245" actId="1076"/>
          <ac:spMkLst>
            <pc:docMk/>
            <pc:sldMk cId="1095143230" sldId="257"/>
            <ac:spMk id="6" creationId="{6D61D255-55B6-6F3D-3186-CEA62D3420E8}"/>
          </ac:spMkLst>
        </pc:spChg>
      </pc:sldChg>
      <pc:sldChg chg="addSp modSp mod">
        <pc:chgData name="Wick, Felix" userId="85efb633-acf6-425d-a271-4f136bfa2fb0" providerId="ADAL" clId="{9FAA0E01-4FD1-4D23-AA85-BF4798013CA5}" dt="2023-05-30T15:17:17.544" v="3670" actId="113"/>
        <pc:sldMkLst>
          <pc:docMk/>
          <pc:sldMk cId="956648809" sldId="258"/>
        </pc:sldMkLst>
        <pc:spChg chg="mod">
          <ac:chgData name="Wick, Felix" userId="85efb633-acf6-425d-a271-4f136bfa2fb0" providerId="ADAL" clId="{9FAA0E01-4FD1-4D23-AA85-BF4798013CA5}" dt="2023-05-30T15:17:17.544" v="3670" actId="113"/>
          <ac:spMkLst>
            <pc:docMk/>
            <pc:sldMk cId="956648809" sldId="258"/>
            <ac:spMk id="3" creationId="{B18DAF90-4B2C-FC3F-B0AA-AE51B887F732}"/>
          </ac:spMkLst>
        </pc:spChg>
        <pc:spChg chg="add mod">
          <ac:chgData name="Wick, Felix" userId="85efb633-acf6-425d-a271-4f136bfa2fb0" providerId="ADAL" clId="{9FAA0E01-4FD1-4D23-AA85-BF4798013CA5}" dt="2023-05-30T07:58:39.162" v="2567" actId="1036"/>
          <ac:spMkLst>
            <pc:docMk/>
            <pc:sldMk cId="956648809" sldId="258"/>
            <ac:spMk id="6" creationId="{4CAB8A27-F2E0-7BCD-EDFA-DD9AFC50213F}"/>
          </ac:spMkLst>
        </pc:spChg>
        <pc:spChg chg="add mod">
          <ac:chgData name="Wick, Felix" userId="85efb633-acf6-425d-a271-4f136bfa2fb0" providerId="ADAL" clId="{9FAA0E01-4FD1-4D23-AA85-BF4798013CA5}" dt="2023-05-30T07:58:39.162" v="2567" actId="1036"/>
          <ac:spMkLst>
            <pc:docMk/>
            <pc:sldMk cId="956648809" sldId="258"/>
            <ac:spMk id="7" creationId="{40626ACB-3EFB-09C6-2EBB-CCAAEF81750A}"/>
          </ac:spMkLst>
        </pc:spChg>
        <pc:spChg chg="add mod">
          <ac:chgData name="Wick, Felix" userId="85efb633-acf6-425d-a271-4f136bfa2fb0" providerId="ADAL" clId="{9FAA0E01-4FD1-4D23-AA85-BF4798013CA5}" dt="2023-05-30T07:58:55.862" v="2568" actId="208"/>
          <ac:spMkLst>
            <pc:docMk/>
            <pc:sldMk cId="956648809" sldId="258"/>
            <ac:spMk id="15" creationId="{A0A628FC-3581-3674-C0C7-20469D31FA76}"/>
          </ac:spMkLst>
        </pc:spChg>
        <pc:spChg chg="add mod">
          <ac:chgData name="Wick, Felix" userId="85efb633-acf6-425d-a271-4f136bfa2fb0" providerId="ADAL" clId="{9FAA0E01-4FD1-4D23-AA85-BF4798013CA5}" dt="2023-05-30T07:58:17.176" v="2547" actId="1036"/>
          <ac:spMkLst>
            <pc:docMk/>
            <pc:sldMk cId="956648809" sldId="258"/>
            <ac:spMk id="16" creationId="{D2EFD0E7-B798-CA4C-B5F3-45E5A1F4DE6B}"/>
          </ac:spMkLst>
        </pc:spChg>
        <pc:spChg chg="add mod">
          <ac:chgData name="Wick, Felix" userId="85efb633-acf6-425d-a271-4f136bfa2fb0" providerId="ADAL" clId="{9FAA0E01-4FD1-4D23-AA85-BF4798013CA5}" dt="2023-05-30T07:58:17.176" v="2547" actId="1036"/>
          <ac:spMkLst>
            <pc:docMk/>
            <pc:sldMk cId="956648809" sldId="258"/>
            <ac:spMk id="18" creationId="{F22BE240-5884-09F8-C0A5-D15E478FB209}"/>
          </ac:spMkLst>
        </pc:spChg>
        <pc:picChg chg="add mod">
          <ac:chgData name="Wick, Felix" userId="85efb633-acf6-425d-a271-4f136bfa2fb0" providerId="ADAL" clId="{9FAA0E01-4FD1-4D23-AA85-BF4798013CA5}" dt="2023-05-30T07:58:39.162" v="2567" actId="1036"/>
          <ac:picMkLst>
            <pc:docMk/>
            <pc:sldMk cId="956648809" sldId="258"/>
            <ac:picMk id="5" creationId="{624E0BBE-F962-FBA0-689E-2D9869781DE5}"/>
          </ac:picMkLst>
        </pc:picChg>
        <pc:cxnChg chg="add mod">
          <ac:chgData name="Wick, Felix" userId="85efb633-acf6-425d-a271-4f136bfa2fb0" providerId="ADAL" clId="{9FAA0E01-4FD1-4D23-AA85-BF4798013CA5}" dt="2023-05-30T07:58:39.162" v="2567" actId="1036"/>
          <ac:cxnSpMkLst>
            <pc:docMk/>
            <pc:sldMk cId="956648809" sldId="258"/>
            <ac:cxnSpMk id="8" creationId="{7D4585C4-C96C-6B53-A263-BE10BA4641E6}"/>
          </ac:cxnSpMkLst>
        </pc:cxnChg>
        <pc:cxnChg chg="add mod">
          <ac:chgData name="Wick, Felix" userId="85efb633-acf6-425d-a271-4f136bfa2fb0" providerId="ADAL" clId="{9FAA0E01-4FD1-4D23-AA85-BF4798013CA5}" dt="2023-05-30T07:58:39.162" v="2567" actId="1036"/>
          <ac:cxnSpMkLst>
            <pc:docMk/>
            <pc:sldMk cId="956648809" sldId="258"/>
            <ac:cxnSpMk id="9" creationId="{0B725C4C-26B9-5BA5-234E-BDCC1DF5C0F4}"/>
          </ac:cxnSpMkLst>
        </pc:cxnChg>
        <pc:cxnChg chg="add mod">
          <ac:chgData name="Wick, Felix" userId="85efb633-acf6-425d-a271-4f136bfa2fb0" providerId="ADAL" clId="{9FAA0E01-4FD1-4D23-AA85-BF4798013CA5}" dt="2023-05-30T07:59:19.712" v="2575" actId="1037"/>
          <ac:cxnSpMkLst>
            <pc:docMk/>
            <pc:sldMk cId="956648809" sldId="258"/>
            <ac:cxnSpMk id="17" creationId="{E721C870-5E7C-E1F8-56CD-4BF395A46D02}"/>
          </ac:cxnSpMkLst>
        </pc:cxnChg>
        <pc:cxnChg chg="add mod">
          <ac:chgData name="Wick, Felix" userId="85efb633-acf6-425d-a271-4f136bfa2fb0" providerId="ADAL" clId="{9FAA0E01-4FD1-4D23-AA85-BF4798013CA5}" dt="2023-05-30T07:59:26.929" v="2577" actId="14100"/>
          <ac:cxnSpMkLst>
            <pc:docMk/>
            <pc:sldMk cId="956648809" sldId="258"/>
            <ac:cxnSpMk id="19" creationId="{C66C6C31-27E5-0825-7591-11680F7DA3C2}"/>
          </ac:cxnSpMkLst>
        </pc:cxnChg>
        <pc:cxnChg chg="add mod">
          <ac:chgData name="Wick, Felix" userId="85efb633-acf6-425d-a271-4f136bfa2fb0" providerId="ADAL" clId="{9FAA0E01-4FD1-4D23-AA85-BF4798013CA5}" dt="2023-05-30T15:16:39.537" v="3668" actId="14100"/>
          <ac:cxnSpMkLst>
            <pc:docMk/>
            <pc:sldMk cId="956648809" sldId="258"/>
            <ac:cxnSpMk id="32" creationId="{C324F034-230D-B0D0-2D3F-CD44E96B20AD}"/>
          </ac:cxnSpMkLst>
        </pc:cxnChg>
      </pc:sldChg>
      <pc:sldChg chg="addSp modSp mod">
        <pc:chgData name="Wick, Felix" userId="85efb633-acf6-425d-a271-4f136bfa2fb0" providerId="ADAL" clId="{9FAA0E01-4FD1-4D23-AA85-BF4798013CA5}" dt="2023-05-30T08:38:50.345" v="3305" actId="1076"/>
        <pc:sldMkLst>
          <pc:docMk/>
          <pc:sldMk cId="4083134885" sldId="267"/>
        </pc:sldMkLst>
        <pc:spChg chg="add mod">
          <ac:chgData name="Wick, Felix" userId="85efb633-acf6-425d-a271-4f136bfa2fb0" providerId="ADAL" clId="{9FAA0E01-4FD1-4D23-AA85-BF4798013CA5}" dt="2023-05-30T08:38:50.345" v="3305" actId="1076"/>
          <ac:spMkLst>
            <pc:docMk/>
            <pc:sldMk cId="4083134885" sldId="267"/>
            <ac:spMk id="5" creationId="{77598E77-8BA3-A5D3-C0E1-3BA01684F0D6}"/>
          </ac:spMkLst>
        </pc:spChg>
        <pc:picChg chg="mod">
          <ac:chgData name="Wick, Felix" userId="85efb633-acf6-425d-a271-4f136bfa2fb0" providerId="ADAL" clId="{9FAA0E01-4FD1-4D23-AA85-BF4798013CA5}" dt="2023-05-30T08:38:38.682" v="3303" actId="1036"/>
          <ac:picMkLst>
            <pc:docMk/>
            <pc:sldMk cId="4083134885" sldId="267"/>
            <ac:picMk id="6" creationId="{9FA0878A-3A83-2D78-64B8-B430CC44C0CE}"/>
          </ac:picMkLst>
        </pc:picChg>
        <pc:picChg chg="mod">
          <ac:chgData name="Wick, Felix" userId="85efb633-acf6-425d-a271-4f136bfa2fb0" providerId="ADAL" clId="{9FAA0E01-4FD1-4D23-AA85-BF4798013CA5}" dt="2023-05-30T08:38:38.682" v="3303" actId="1036"/>
          <ac:picMkLst>
            <pc:docMk/>
            <pc:sldMk cId="4083134885" sldId="267"/>
            <ac:picMk id="8" creationId="{DF3DA3B6-D5CC-38C9-A7F4-9D63641FFA3E}"/>
          </ac:picMkLst>
        </pc:picChg>
      </pc:sldChg>
      <pc:sldChg chg="modSp mod ord">
        <pc:chgData name="Wick, Felix" userId="85efb633-acf6-425d-a271-4f136bfa2fb0" providerId="ADAL" clId="{9FAA0E01-4FD1-4D23-AA85-BF4798013CA5}" dt="2023-05-30T07:54:05.680" v="2506" actId="20577"/>
        <pc:sldMkLst>
          <pc:docMk/>
          <pc:sldMk cId="416698772" sldId="273"/>
        </pc:sldMkLst>
        <pc:spChg chg="mod">
          <ac:chgData name="Wick, Felix" userId="85efb633-acf6-425d-a271-4f136bfa2fb0" providerId="ADAL" clId="{9FAA0E01-4FD1-4D23-AA85-BF4798013CA5}" dt="2023-05-30T07:54:05.680" v="2506" actId="20577"/>
          <ac:spMkLst>
            <pc:docMk/>
            <pc:sldMk cId="416698772" sldId="273"/>
            <ac:spMk id="2" creationId="{57F4594B-45D3-F4E7-76DF-225738CA0924}"/>
          </ac:spMkLst>
        </pc:spChg>
        <pc:spChg chg="mod">
          <ac:chgData name="Wick, Felix" userId="85efb633-acf6-425d-a271-4f136bfa2fb0" providerId="ADAL" clId="{9FAA0E01-4FD1-4D23-AA85-BF4798013CA5}" dt="2023-05-30T07:50:38.133" v="2443" actId="20577"/>
          <ac:spMkLst>
            <pc:docMk/>
            <pc:sldMk cId="416698772" sldId="273"/>
            <ac:spMk id="3" creationId="{A38F5385-3D28-5888-81C2-6F3B69612492}"/>
          </ac:spMkLst>
        </pc:spChg>
        <pc:spChg chg="mod">
          <ac:chgData name="Wick, Felix" userId="85efb633-acf6-425d-a271-4f136bfa2fb0" providerId="ADAL" clId="{9FAA0E01-4FD1-4D23-AA85-BF4798013CA5}" dt="2023-05-30T07:53:10.778" v="2454" actId="20577"/>
          <ac:spMkLst>
            <pc:docMk/>
            <pc:sldMk cId="416698772" sldId="273"/>
            <ac:spMk id="7" creationId="{7A972C6E-98A6-FAFD-CFCE-F015265C1ED3}"/>
          </ac:spMkLst>
        </pc:spChg>
      </pc:sldChg>
      <pc:sldChg chg="modSp mod">
        <pc:chgData name="Wick, Felix" userId="85efb633-acf6-425d-a271-4f136bfa2fb0" providerId="ADAL" clId="{9FAA0E01-4FD1-4D23-AA85-BF4798013CA5}" dt="2023-05-30T07:25:50.988" v="2070" actId="20577"/>
        <pc:sldMkLst>
          <pc:docMk/>
          <pc:sldMk cId="3433214716" sldId="280"/>
        </pc:sldMkLst>
        <pc:spChg chg="mod">
          <ac:chgData name="Wick, Felix" userId="85efb633-acf6-425d-a271-4f136bfa2fb0" providerId="ADAL" clId="{9FAA0E01-4FD1-4D23-AA85-BF4798013CA5}" dt="2023-05-30T07:25:50.988" v="2070" actId="20577"/>
          <ac:spMkLst>
            <pc:docMk/>
            <pc:sldMk cId="3433214716" sldId="280"/>
            <ac:spMk id="2" creationId="{B3CEFB21-2CCA-564A-D312-3A4B41E5AAE8}"/>
          </ac:spMkLst>
        </pc:spChg>
        <pc:spChg chg="mod">
          <ac:chgData name="Wick, Felix" userId="85efb633-acf6-425d-a271-4f136bfa2fb0" providerId="ADAL" clId="{9FAA0E01-4FD1-4D23-AA85-BF4798013CA5}" dt="2023-05-30T07:25:12.073" v="2062" actId="20577"/>
          <ac:spMkLst>
            <pc:docMk/>
            <pc:sldMk cId="3433214716" sldId="280"/>
            <ac:spMk id="3" creationId="{372A853E-ED3E-6E47-BE06-20A4A0B49340}"/>
          </ac:spMkLst>
        </pc:spChg>
      </pc:sldChg>
      <pc:sldChg chg="addSp delSp modSp del mod modClrScheme chgLayout">
        <pc:chgData name="Wick, Felix" userId="85efb633-acf6-425d-a271-4f136bfa2fb0" providerId="ADAL" clId="{9FAA0E01-4FD1-4D23-AA85-BF4798013CA5}" dt="2023-05-29T19:54:52.408" v="962" actId="47"/>
        <pc:sldMkLst>
          <pc:docMk/>
          <pc:sldMk cId="4249363754" sldId="281"/>
        </pc:sldMkLst>
        <pc:spChg chg="mod ord">
          <ac:chgData name="Wick, Felix" userId="85efb633-acf6-425d-a271-4f136bfa2fb0" providerId="ADAL" clId="{9FAA0E01-4FD1-4D23-AA85-BF4798013CA5}" dt="2023-05-29T14:02:39.885" v="859" actId="20577"/>
          <ac:spMkLst>
            <pc:docMk/>
            <pc:sldMk cId="4249363754" sldId="281"/>
            <ac:spMk id="2" creationId="{0D7A51B0-B675-9AC9-9586-A1C13D40384B}"/>
          </ac:spMkLst>
        </pc:spChg>
        <pc:spChg chg="mod ord">
          <ac:chgData name="Wick, Felix" userId="85efb633-acf6-425d-a271-4f136bfa2fb0" providerId="ADAL" clId="{9FAA0E01-4FD1-4D23-AA85-BF4798013CA5}" dt="2023-05-29T14:07:37.110" v="936" actId="5793"/>
          <ac:spMkLst>
            <pc:docMk/>
            <pc:sldMk cId="4249363754" sldId="281"/>
            <ac:spMk id="3" creationId="{8738E5D0-4691-0760-335D-AF66A61BD5F2}"/>
          </ac:spMkLst>
        </pc:spChg>
        <pc:spChg chg="mod ord">
          <ac:chgData name="Wick, Felix" userId="85efb633-acf6-425d-a271-4f136bfa2fb0" providerId="ADAL" clId="{9FAA0E01-4FD1-4D23-AA85-BF4798013CA5}" dt="2023-05-29T13:54:43.036" v="607" actId="700"/>
          <ac:spMkLst>
            <pc:docMk/>
            <pc:sldMk cId="4249363754" sldId="281"/>
            <ac:spMk id="4" creationId="{BC8BAF30-DF74-5259-1372-7126D2ADA2A9}"/>
          </ac:spMkLst>
        </pc:spChg>
        <pc:spChg chg="del">
          <ac:chgData name="Wick, Felix" userId="85efb633-acf6-425d-a271-4f136bfa2fb0" providerId="ADAL" clId="{9FAA0E01-4FD1-4D23-AA85-BF4798013CA5}" dt="2023-05-29T13:54:33.569" v="605" actId="478"/>
          <ac:spMkLst>
            <pc:docMk/>
            <pc:sldMk cId="4249363754" sldId="281"/>
            <ac:spMk id="5" creationId="{C49426EB-5B87-D3F8-3DFA-AFDDD9FC8FA5}"/>
          </ac:spMkLst>
        </pc:spChg>
        <pc:spChg chg="add del mod">
          <ac:chgData name="Wick, Felix" userId="85efb633-acf6-425d-a271-4f136bfa2fb0" providerId="ADAL" clId="{9FAA0E01-4FD1-4D23-AA85-BF4798013CA5}" dt="2023-05-29T13:54:43.036" v="607" actId="700"/>
          <ac:spMkLst>
            <pc:docMk/>
            <pc:sldMk cId="4249363754" sldId="281"/>
            <ac:spMk id="8" creationId="{8AA04982-6922-E529-22E0-E69FE0BFD7D9}"/>
          </ac:spMkLst>
        </pc:spChg>
        <pc:picChg chg="del">
          <ac:chgData name="Wick, Felix" userId="85efb633-acf6-425d-a271-4f136bfa2fb0" providerId="ADAL" clId="{9FAA0E01-4FD1-4D23-AA85-BF4798013CA5}" dt="2023-05-29T13:54:37.285" v="606" actId="478"/>
          <ac:picMkLst>
            <pc:docMk/>
            <pc:sldMk cId="4249363754" sldId="281"/>
            <ac:picMk id="6" creationId="{7B52EE23-6379-FDFA-0B38-329F41F72762}"/>
          </ac:picMkLst>
        </pc:picChg>
      </pc:sldChg>
      <pc:sldChg chg="modSp mod">
        <pc:chgData name="Wick, Felix" userId="85efb633-acf6-425d-a271-4f136bfa2fb0" providerId="ADAL" clId="{9FAA0E01-4FD1-4D23-AA85-BF4798013CA5}" dt="2023-05-30T07:41:47.960" v="2309" actId="20577"/>
        <pc:sldMkLst>
          <pc:docMk/>
          <pc:sldMk cId="3022283347" sldId="285"/>
        </pc:sldMkLst>
        <pc:spChg chg="mod">
          <ac:chgData name="Wick, Felix" userId="85efb633-acf6-425d-a271-4f136bfa2fb0" providerId="ADAL" clId="{9FAA0E01-4FD1-4D23-AA85-BF4798013CA5}" dt="2023-05-30T07:41:47.960" v="2309" actId="20577"/>
          <ac:spMkLst>
            <pc:docMk/>
            <pc:sldMk cId="3022283347" sldId="285"/>
            <ac:spMk id="2" creationId="{7F68C9E7-BD6E-8F22-5A56-1B79732A7149}"/>
          </ac:spMkLst>
        </pc:spChg>
      </pc:sldChg>
      <pc:sldChg chg="del">
        <pc:chgData name="Wick, Felix" userId="85efb633-acf6-425d-a271-4f136bfa2fb0" providerId="ADAL" clId="{9FAA0E01-4FD1-4D23-AA85-BF4798013CA5}" dt="2023-05-30T07:40:28.506" v="2251" actId="47"/>
        <pc:sldMkLst>
          <pc:docMk/>
          <pc:sldMk cId="3751727652" sldId="290"/>
        </pc:sldMkLst>
      </pc:sldChg>
      <pc:sldChg chg="del">
        <pc:chgData name="Wick, Felix" userId="85efb633-acf6-425d-a271-4f136bfa2fb0" providerId="ADAL" clId="{9FAA0E01-4FD1-4D23-AA85-BF4798013CA5}" dt="2023-05-30T07:39:18.728" v="2221" actId="47"/>
        <pc:sldMkLst>
          <pc:docMk/>
          <pc:sldMk cId="2184302982" sldId="293"/>
        </pc:sldMkLst>
      </pc:sldChg>
      <pc:sldChg chg="del">
        <pc:chgData name="Wick, Felix" userId="85efb633-acf6-425d-a271-4f136bfa2fb0" providerId="ADAL" clId="{9FAA0E01-4FD1-4D23-AA85-BF4798013CA5}" dt="2023-05-30T07:41:12.959" v="2252" actId="47"/>
        <pc:sldMkLst>
          <pc:docMk/>
          <pc:sldMk cId="212656307" sldId="294"/>
        </pc:sldMkLst>
      </pc:sldChg>
      <pc:sldChg chg="addSp modSp mod">
        <pc:chgData name="Wick, Felix" userId="85efb633-acf6-425d-a271-4f136bfa2fb0" providerId="ADAL" clId="{9FAA0E01-4FD1-4D23-AA85-BF4798013CA5}" dt="2023-05-29T09:31:24.720" v="57" actId="255"/>
        <pc:sldMkLst>
          <pc:docMk/>
          <pc:sldMk cId="1682172279" sldId="306"/>
        </pc:sldMkLst>
        <pc:spChg chg="add mod">
          <ac:chgData name="Wick, Felix" userId="85efb633-acf6-425d-a271-4f136bfa2fb0" providerId="ADAL" clId="{9FAA0E01-4FD1-4D23-AA85-BF4798013CA5}" dt="2023-05-29T09:31:24.720" v="57" actId="255"/>
          <ac:spMkLst>
            <pc:docMk/>
            <pc:sldMk cId="1682172279" sldId="306"/>
            <ac:spMk id="3" creationId="{D4BEB4E6-348D-130A-7FC6-0D3CDA4E8A16}"/>
          </ac:spMkLst>
        </pc:spChg>
        <pc:spChg chg="mod">
          <ac:chgData name="Wick, Felix" userId="85efb633-acf6-425d-a271-4f136bfa2fb0" providerId="ADAL" clId="{9FAA0E01-4FD1-4D23-AA85-BF4798013CA5}" dt="2023-05-29T09:30:59.671" v="29" actId="1076"/>
          <ac:spMkLst>
            <pc:docMk/>
            <pc:sldMk cId="1682172279" sldId="306"/>
            <ac:spMk id="9" creationId="{1FB1E331-4B13-C0DD-91C9-102D96E561CF}"/>
          </ac:spMkLst>
        </pc:spChg>
        <pc:picChg chg="mod">
          <ac:chgData name="Wick, Felix" userId="85efb633-acf6-425d-a271-4f136bfa2fb0" providerId="ADAL" clId="{9FAA0E01-4FD1-4D23-AA85-BF4798013CA5}" dt="2023-05-29T09:30:59.671" v="29" actId="1076"/>
          <ac:picMkLst>
            <pc:docMk/>
            <pc:sldMk cId="1682172279" sldId="306"/>
            <ac:picMk id="6" creationId="{56864AAE-6456-AF32-C543-8FF5977C8F64}"/>
          </ac:picMkLst>
        </pc:picChg>
      </pc:sldChg>
      <pc:sldChg chg="addSp delSp modSp mod modClrScheme chgLayout">
        <pc:chgData name="Wick, Felix" userId="85efb633-acf6-425d-a271-4f136bfa2fb0" providerId="ADAL" clId="{9FAA0E01-4FD1-4D23-AA85-BF4798013CA5}" dt="2023-05-30T06:59:32.833" v="1486" actId="20577"/>
        <pc:sldMkLst>
          <pc:docMk/>
          <pc:sldMk cId="1543166920" sldId="308"/>
        </pc:sldMkLst>
        <pc:spChg chg="mod ord">
          <ac:chgData name="Wick, Felix" userId="85efb633-acf6-425d-a271-4f136bfa2fb0" providerId="ADAL" clId="{9FAA0E01-4FD1-4D23-AA85-BF4798013CA5}" dt="2023-05-30T06:54:38.501" v="1279" actId="700"/>
          <ac:spMkLst>
            <pc:docMk/>
            <pc:sldMk cId="1543166920" sldId="308"/>
            <ac:spMk id="2" creationId="{F4158BB3-1B89-802B-ED6C-1C8318B94142}"/>
          </ac:spMkLst>
        </pc:spChg>
        <pc:spChg chg="mod ord">
          <ac:chgData name="Wick, Felix" userId="85efb633-acf6-425d-a271-4f136bfa2fb0" providerId="ADAL" clId="{9FAA0E01-4FD1-4D23-AA85-BF4798013CA5}" dt="2023-05-30T06:56:49.348" v="1373" actId="14100"/>
          <ac:spMkLst>
            <pc:docMk/>
            <pc:sldMk cId="1543166920" sldId="308"/>
            <ac:spMk id="3" creationId="{3AA4B3D6-AA1E-D12C-4661-CBF4178009FA}"/>
          </ac:spMkLst>
        </pc:spChg>
        <pc:spChg chg="mod ord">
          <ac:chgData name="Wick, Felix" userId="85efb633-acf6-425d-a271-4f136bfa2fb0" providerId="ADAL" clId="{9FAA0E01-4FD1-4D23-AA85-BF4798013CA5}" dt="2023-05-30T06:54:38.501" v="1279" actId="700"/>
          <ac:spMkLst>
            <pc:docMk/>
            <pc:sldMk cId="1543166920" sldId="308"/>
            <ac:spMk id="4" creationId="{B84028B3-EDF5-30F5-2899-7CA34C4BF858}"/>
          </ac:spMkLst>
        </pc:spChg>
        <pc:spChg chg="add mod ord">
          <ac:chgData name="Wick, Felix" userId="85efb633-acf6-425d-a271-4f136bfa2fb0" providerId="ADAL" clId="{9FAA0E01-4FD1-4D23-AA85-BF4798013CA5}" dt="2023-05-30T06:59:32.833" v="1486" actId="20577"/>
          <ac:spMkLst>
            <pc:docMk/>
            <pc:sldMk cId="1543166920" sldId="308"/>
            <ac:spMk id="5" creationId="{B78A3ECF-094A-A199-6238-CC789AD29FC1}"/>
          </ac:spMkLst>
        </pc:spChg>
        <pc:spChg chg="del">
          <ac:chgData name="Wick, Felix" userId="85efb633-acf6-425d-a271-4f136bfa2fb0" providerId="ADAL" clId="{9FAA0E01-4FD1-4D23-AA85-BF4798013CA5}" dt="2023-05-30T06:53:53.567" v="1274" actId="478"/>
          <ac:spMkLst>
            <pc:docMk/>
            <pc:sldMk cId="1543166920" sldId="308"/>
            <ac:spMk id="9" creationId="{020FB4E8-0863-A006-0719-3A84A206337E}"/>
          </ac:spMkLst>
        </pc:spChg>
        <pc:spChg chg="del">
          <ac:chgData name="Wick, Felix" userId="85efb633-acf6-425d-a271-4f136bfa2fb0" providerId="ADAL" clId="{9FAA0E01-4FD1-4D23-AA85-BF4798013CA5}" dt="2023-05-30T06:53:49.226" v="1273" actId="478"/>
          <ac:spMkLst>
            <pc:docMk/>
            <pc:sldMk cId="1543166920" sldId="308"/>
            <ac:spMk id="10" creationId="{9B822403-0C3F-6794-EA7F-A44028DF9B68}"/>
          </ac:spMkLst>
        </pc:spChg>
        <pc:spChg chg="del">
          <ac:chgData name="Wick, Felix" userId="85efb633-acf6-425d-a271-4f136bfa2fb0" providerId="ADAL" clId="{9FAA0E01-4FD1-4D23-AA85-BF4798013CA5}" dt="2023-05-30T06:53:49.226" v="1273" actId="478"/>
          <ac:spMkLst>
            <pc:docMk/>
            <pc:sldMk cId="1543166920" sldId="308"/>
            <ac:spMk id="11" creationId="{D8B4482C-892F-56FB-5D38-3C0BDD384E6B}"/>
          </ac:spMkLst>
        </pc:spChg>
        <pc:spChg chg="add del mod">
          <ac:chgData name="Wick, Felix" userId="85efb633-acf6-425d-a271-4f136bfa2fb0" providerId="ADAL" clId="{9FAA0E01-4FD1-4D23-AA85-BF4798013CA5}" dt="2023-05-30T06:55:14.625" v="1288" actId="478"/>
          <ac:spMkLst>
            <pc:docMk/>
            <pc:sldMk cId="1543166920" sldId="308"/>
            <ac:spMk id="12" creationId="{9BE5F69E-E898-AC48-1696-C92B803300F9}"/>
          </ac:spMkLst>
        </pc:spChg>
        <pc:spChg chg="mod">
          <ac:chgData name="Wick, Felix" userId="85efb633-acf6-425d-a271-4f136bfa2fb0" providerId="ADAL" clId="{9FAA0E01-4FD1-4D23-AA85-BF4798013CA5}" dt="2023-05-30T06:57:06.326" v="1375" actId="1076"/>
          <ac:spMkLst>
            <pc:docMk/>
            <pc:sldMk cId="1543166920" sldId="308"/>
            <ac:spMk id="14" creationId="{55FA5492-414B-4C09-078A-69E913C097AC}"/>
          </ac:spMkLst>
        </pc:spChg>
        <pc:picChg chg="mod">
          <ac:chgData name="Wick, Felix" userId="85efb633-acf6-425d-a271-4f136bfa2fb0" providerId="ADAL" clId="{9FAA0E01-4FD1-4D23-AA85-BF4798013CA5}" dt="2023-05-30T06:56:37.239" v="1372" actId="1076"/>
          <ac:picMkLst>
            <pc:docMk/>
            <pc:sldMk cId="1543166920" sldId="308"/>
            <ac:picMk id="6" creationId="{B7753570-616E-CD16-9255-7311CA3B386D}"/>
          </ac:picMkLst>
        </pc:picChg>
        <pc:picChg chg="add mod">
          <ac:chgData name="Wick, Felix" userId="85efb633-acf6-425d-a271-4f136bfa2fb0" providerId="ADAL" clId="{9FAA0E01-4FD1-4D23-AA85-BF4798013CA5}" dt="2023-05-30T06:57:00.970" v="1374" actId="1076"/>
          <ac:picMkLst>
            <pc:docMk/>
            <pc:sldMk cId="1543166920" sldId="308"/>
            <ac:picMk id="7" creationId="{B90C1892-25A4-F155-470C-922C5D9C4EEA}"/>
          </ac:picMkLst>
        </pc:picChg>
        <pc:picChg chg="del">
          <ac:chgData name="Wick, Felix" userId="85efb633-acf6-425d-a271-4f136bfa2fb0" providerId="ADAL" clId="{9FAA0E01-4FD1-4D23-AA85-BF4798013CA5}" dt="2023-05-30T06:53:41.522" v="1272" actId="478"/>
          <ac:picMkLst>
            <pc:docMk/>
            <pc:sldMk cId="1543166920" sldId="308"/>
            <ac:picMk id="8" creationId="{5AC17A18-3B55-03B3-B1EB-4699A2901A04}"/>
          </ac:picMkLst>
        </pc:picChg>
        <pc:cxnChg chg="del mod">
          <ac:chgData name="Wick, Felix" userId="85efb633-acf6-425d-a271-4f136bfa2fb0" providerId="ADAL" clId="{9FAA0E01-4FD1-4D23-AA85-BF4798013CA5}" dt="2023-05-30T06:53:49.226" v="1273" actId="478"/>
          <ac:cxnSpMkLst>
            <pc:docMk/>
            <pc:sldMk cId="1543166920" sldId="308"/>
            <ac:cxnSpMk id="13" creationId="{A44AFF71-AFF6-5CC7-9749-51CA0F2132A5}"/>
          </ac:cxnSpMkLst>
        </pc:cxnChg>
      </pc:sldChg>
      <pc:sldChg chg="modSp mod">
        <pc:chgData name="Wick, Felix" userId="85efb633-acf6-425d-a271-4f136bfa2fb0" providerId="ADAL" clId="{9FAA0E01-4FD1-4D23-AA85-BF4798013CA5}" dt="2023-05-29T19:57:04.966" v="978" actId="20577"/>
        <pc:sldMkLst>
          <pc:docMk/>
          <pc:sldMk cId="1893356912" sldId="309"/>
        </pc:sldMkLst>
        <pc:spChg chg="mod">
          <ac:chgData name="Wick, Felix" userId="85efb633-acf6-425d-a271-4f136bfa2fb0" providerId="ADAL" clId="{9FAA0E01-4FD1-4D23-AA85-BF4798013CA5}" dt="2023-05-29T19:57:04.966" v="978" actId="20577"/>
          <ac:spMkLst>
            <pc:docMk/>
            <pc:sldMk cId="1893356912" sldId="309"/>
            <ac:spMk id="3" creationId="{D9037175-62EB-03EC-37AB-B760F8B6BC77}"/>
          </ac:spMkLst>
        </pc:spChg>
      </pc:sldChg>
      <pc:sldChg chg="modSp mod">
        <pc:chgData name="Wick, Felix" userId="85efb633-acf6-425d-a271-4f136bfa2fb0" providerId="ADAL" clId="{9FAA0E01-4FD1-4D23-AA85-BF4798013CA5}" dt="2023-05-30T07:01:16.926" v="1533" actId="14100"/>
        <pc:sldMkLst>
          <pc:docMk/>
          <pc:sldMk cId="2826266657" sldId="310"/>
        </pc:sldMkLst>
        <pc:spChg chg="mod">
          <ac:chgData name="Wick, Felix" userId="85efb633-acf6-425d-a271-4f136bfa2fb0" providerId="ADAL" clId="{9FAA0E01-4FD1-4D23-AA85-BF4798013CA5}" dt="2023-05-30T07:00:50.170" v="1508" actId="20577"/>
          <ac:spMkLst>
            <pc:docMk/>
            <pc:sldMk cId="2826266657" sldId="310"/>
            <ac:spMk id="2" creationId="{ABAE95EF-3677-11AC-741A-5096F24B3AF8}"/>
          </ac:spMkLst>
        </pc:spChg>
        <pc:spChg chg="mod">
          <ac:chgData name="Wick, Felix" userId="85efb633-acf6-425d-a271-4f136bfa2fb0" providerId="ADAL" clId="{9FAA0E01-4FD1-4D23-AA85-BF4798013CA5}" dt="2023-05-30T07:01:11.491" v="1532" actId="1037"/>
          <ac:spMkLst>
            <pc:docMk/>
            <pc:sldMk cId="2826266657" sldId="310"/>
            <ac:spMk id="23" creationId="{9F5CFCD0-4B2C-5227-5856-F878E2EFFD65}"/>
          </ac:spMkLst>
        </pc:spChg>
        <pc:cxnChg chg="mod">
          <ac:chgData name="Wick, Felix" userId="85efb633-acf6-425d-a271-4f136bfa2fb0" providerId="ADAL" clId="{9FAA0E01-4FD1-4D23-AA85-BF4798013CA5}" dt="2023-05-30T07:01:11.491" v="1532" actId="1037"/>
          <ac:cxnSpMkLst>
            <pc:docMk/>
            <pc:sldMk cId="2826266657" sldId="310"/>
            <ac:cxnSpMk id="25" creationId="{DAD80350-98CB-B5B9-7A2E-F036F9A0874A}"/>
          </ac:cxnSpMkLst>
        </pc:cxnChg>
        <pc:cxnChg chg="mod">
          <ac:chgData name="Wick, Felix" userId="85efb633-acf6-425d-a271-4f136bfa2fb0" providerId="ADAL" clId="{9FAA0E01-4FD1-4D23-AA85-BF4798013CA5}" dt="2023-05-30T07:01:16.926" v="1533" actId="14100"/>
          <ac:cxnSpMkLst>
            <pc:docMk/>
            <pc:sldMk cId="2826266657" sldId="310"/>
            <ac:cxnSpMk id="27" creationId="{56896EB1-1DDA-1759-0C00-4DD88B0C76F4}"/>
          </ac:cxnSpMkLst>
        </pc:cxnChg>
      </pc:sldChg>
      <pc:sldChg chg="addSp delSp modSp del mod ord">
        <pc:chgData name="Wick, Felix" userId="85efb633-acf6-425d-a271-4f136bfa2fb0" providerId="ADAL" clId="{9FAA0E01-4FD1-4D23-AA85-BF4798013CA5}" dt="2023-05-30T06:57:30.421" v="1377" actId="47"/>
        <pc:sldMkLst>
          <pc:docMk/>
          <pc:sldMk cId="1219043004" sldId="311"/>
        </pc:sldMkLst>
        <pc:spChg chg="add del mod">
          <ac:chgData name="Wick, Felix" userId="85efb633-acf6-425d-a271-4f136bfa2fb0" providerId="ADAL" clId="{9FAA0E01-4FD1-4D23-AA85-BF4798013CA5}" dt="2023-05-30T06:57:28.130" v="1376" actId="21"/>
          <ac:spMkLst>
            <pc:docMk/>
            <pc:sldMk cId="1219043004" sldId="311"/>
            <ac:spMk id="3" creationId="{5432634C-457D-12BE-1745-A375EDD5F59E}"/>
          </ac:spMkLst>
        </pc:spChg>
        <pc:spChg chg="del">
          <ac:chgData name="Wick, Felix" userId="85efb633-acf6-425d-a271-4f136bfa2fb0" providerId="ADAL" clId="{9FAA0E01-4FD1-4D23-AA85-BF4798013CA5}" dt="2023-05-30T06:54:52.820" v="1281" actId="21"/>
          <ac:spMkLst>
            <pc:docMk/>
            <pc:sldMk cId="1219043004" sldId="311"/>
            <ac:spMk id="10" creationId="{D824EFCB-6DB6-0E33-D20E-2A2927F15DB0}"/>
          </ac:spMkLst>
        </pc:spChg>
        <pc:spChg chg="add del mod">
          <ac:chgData name="Wick, Felix" userId="85efb633-acf6-425d-a271-4f136bfa2fb0" providerId="ADAL" clId="{9FAA0E01-4FD1-4D23-AA85-BF4798013CA5}" dt="2023-05-30T06:54:26.768" v="1278" actId="21"/>
          <ac:spMkLst>
            <pc:docMk/>
            <pc:sldMk cId="1219043004" sldId="311"/>
            <ac:spMk id="11" creationId="{72B4937E-F841-7C8C-6382-87E2D87230F6}"/>
          </ac:spMkLst>
        </pc:spChg>
        <pc:picChg chg="del">
          <ac:chgData name="Wick, Felix" userId="85efb633-acf6-425d-a271-4f136bfa2fb0" providerId="ADAL" clId="{9FAA0E01-4FD1-4D23-AA85-BF4798013CA5}" dt="2023-05-30T06:54:52.820" v="1281" actId="21"/>
          <ac:picMkLst>
            <pc:docMk/>
            <pc:sldMk cId="1219043004" sldId="311"/>
            <ac:picMk id="8" creationId="{7145F38A-D965-541A-9C6A-3D855DDBADA5}"/>
          </ac:picMkLst>
        </pc:picChg>
      </pc:sldChg>
      <pc:sldChg chg="addSp modSp mod">
        <pc:chgData name="Wick, Felix" userId="85efb633-acf6-425d-a271-4f136bfa2fb0" providerId="ADAL" clId="{9FAA0E01-4FD1-4D23-AA85-BF4798013CA5}" dt="2023-05-29T14:05:57.463" v="912" actId="20577"/>
        <pc:sldMkLst>
          <pc:docMk/>
          <pc:sldMk cId="211645531" sldId="323"/>
        </pc:sldMkLst>
        <pc:spChg chg="mod">
          <ac:chgData name="Wick, Felix" userId="85efb633-acf6-425d-a271-4f136bfa2fb0" providerId="ADAL" clId="{9FAA0E01-4FD1-4D23-AA85-BF4798013CA5}" dt="2023-05-29T13:56:34.898" v="660" actId="20577"/>
          <ac:spMkLst>
            <pc:docMk/>
            <pc:sldMk cId="211645531" sldId="323"/>
            <ac:spMk id="2" creationId="{857E4E6C-8BD6-0202-EFDD-FFC3CC68C3D3}"/>
          </ac:spMkLst>
        </pc:spChg>
        <pc:spChg chg="mod">
          <ac:chgData name="Wick, Felix" userId="85efb633-acf6-425d-a271-4f136bfa2fb0" providerId="ADAL" clId="{9FAA0E01-4FD1-4D23-AA85-BF4798013CA5}" dt="2023-05-29T14:05:57.463" v="912" actId="20577"/>
          <ac:spMkLst>
            <pc:docMk/>
            <pc:sldMk cId="211645531" sldId="323"/>
            <ac:spMk id="3" creationId="{A2102A28-8197-CC64-2D39-F4699525507E}"/>
          </ac:spMkLst>
        </pc:spChg>
        <pc:spChg chg="mod">
          <ac:chgData name="Wick, Felix" userId="85efb633-acf6-425d-a271-4f136bfa2fb0" providerId="ADAL" clId="{9FAA0E01-4FD1-4D23-AA85-BF4798013CA5}" dt="2023-05-29T13:55:44.123" v="614" actId="1076"/>
          <ac:spMkLst>
            <pc:docMk/>
            <pc:sldMk cId="211645531" sldId="323"/>
            <ac:spMk id="7" creationId="{49AFC0D2-BF79-EAFF-62F9-E90203174278}"/>
          </ac:spMkLst>
        </pc:spChg>
        <pc:spChg chg="add mod">
          <ac:chgData name="Wick, Felix" userId="85efb633-acf6-425d-a271-4f136bfa2fb0" providerId="ADAL" clId="{9FAA0E01-4FD1-4D23-AA85-BF4798013CA5}" dt="2023-05-29T13:59:29.531" v="698" actId="1076"/>
          <ac:spMkLst>
            <pc:docMk/>
            <pc:sldMk cId="211645531" sldId="323"/>
            <ac:spMk id="8" creationId="{88E19C5E-2651-36FF-B85E-2F53F39FD6BE}"/>
          </ac:spMkLst>
        </pc:spChg>
        <pc:spChg chg="add mod">
          <ac:chgData name="Wick, Felix" userId="85efb633-acf6-425d-a271-4f136bfa2fb0" providerId="ADAL" clId="{9FAA0E01-4FD1-4D23-AA85-BF4798013CA5}" dt="2023-05-29T13:59:33.281" v="699" actId="1076"/>
          <ac:spMkLst>
            <pc:docMk/>
            <pc:sldMk cId="211645531" sldId="323"/>
            <ac:spMk id="9" creationId="{ECE81B49-1BB3-2923-0563-B1141289370F}"/>
          </ac:spMkLst>
        </pc:spChg>
        <pc:spChg chg="add mod">
          <ac:chgData name="Wick, Felix" userId="85efb633-acf6-425d-a271-4f136bfa2fb0" providerId="ADAL" clId="{9FAA0E01-4FD1-4D23-AA85-BF4798013CA5}" dt="2023-05-29T13:58:56.649" v="674" actId="14100"/>
          <ac:spMkLst>
            <pc:docMk/>
            <pc:sldMk cId="211645531" sldId="323"/>
            <ac:spMk id="10" creationId="{550DEE25-DC24-A0E3-8E00-BB2C71035668}"/>
          </ac:spMkLst>
        </pc:spChg>
        <pc:picChg chg="add mod">
          <ac:chgData name="Wick, Felix" userId="85efb633-acf6-425d-a271-4f136bfa2fb0" providerId="ADAL" clId="{9FAA0E01-4FD1-4D23-AA85-BF4798013CA5}" dt="2023-05-29T13:59:45.856" v="704" actId="1035"/>
          <ac:picMkLst>
            <pc:docMk/>
            <pc:sldMk cId="211645531" sldId="323"/>
            <ac:picMk id="5" creationId="{B9233B2C-E262-FD14-C586-2554F988281F}"/>
          </ac:picMkLst>
        </pc:picChg>
        <pc:picChg chg="mod">
          <ac:chgData name="Wick, Felix" userId="85efb633-acf6-425d-a271-4f136bfa2fb0" providerId="ADAL" clId="{9FAA0E01-4FD1-4D23-AA85-BF4798013CA5}" dt="2023-05-29T13:55:38.712" v="613" actId="1076"/>
          <ac:picMkLst>
            <pc:docMk/>
            <pc:sldMk cId="211645531" sldId="323"/>
            <ac:picMk id="6" creationId="{B162B071-E858-1AB3-B5ED-0D8A9AFFC539}"/>
          </ac:picMkLst>
        </pc:picChg>
      </pc:sldChg>
      <pc:sldChg chg="delSp del mod">
        <pc:chgData name="Wick, Felix" userId="85efb633-acf6-425d-a271-4f136bfa2fb0" providerId="ADAL" clId="{9FAA0E01-4FD1-4D23-AA85-BF4798013CA5}" dt="2023-05-29T14:00:05.789" v="705" actId="47"/>
        <pc:sldMkLst>
          <pc:docMk/>
          <pc:sldMk cId="3090161842" sldId="331"/>
        </pc:sldMkLst>
        <pc:spChg chg="del">
          <ac:chgData name="Wick, Felix" userId="85efb633-acf6-425d-a271-4f136bfa2fb0" providerId="ADAL" clId="{9FAA0E01-4FD1-4D23-AA85-BF4798013CA5}" dt="2023-05-29T13:57:37.913" v="661" actId="21"/>
          <ac:spMkLst>
            <pc:docMk/>
            <pc:sldMk cId="3090161842" sldId="331"/>
            <ac:spMk id="7" creationId="{3B324F7F-68BA-7E62-3D89-2547608776A3}"/>
          </ac:spMkLst>
        </pc:spChg>
        <pc:spChg chg="del">
          <ac:chgData name="Wick, Felix" userId="85efb633-acf6-425d-a271-4f136bfa2fb0" providerId="ADAL" clId="{9FAA0E01-4FD1-4D23-AA85-BF4798013CA5}" dt="2023-05-29T13:57:37.913" v="661" actId="21"/>
          <ac:spMkLst>
            <pc:docMk/>
            <pc:sldMk cId="3090161842" sldId="331"/>
            <ac:spMk id="8" creationId="{CB099228-B41B-679F-10DD-6FA83A1E7CDB}"/>
          </ac:spMkLst>
        </pc:spChg>
        <pc:spChg chg="del">
          <ac:chgData name="Wick, Felix" userId="85efb633-acf6-425d-a271-4f136bfa2fb0" providerId="ADAL" clId="{9FAA0E01-4FD1-4D23-AA85-BF4798013CA5}" dt="2023-05-29T13:57:37.913" v="661" actId="21"/>
          <ac:spMkLst>
            <pc:docMk/>
            <pc:sldMk cId="3090161842" sldId="331"/>
            <ac:spMk id="13" creationId="{70C37F4A-CDC2-B5A1-FF54-356393037F58}"/>
          </ac:spMkLst>
        </pc:spChg>
        <pc:picChg chg="del">
          <ac:chgData name="Wick, Felix" userId="85efb633-acf6-425d-a271-4f136bfa2fb0" providerId="ADAL" clId="{9FAA0E01-4FD1-4D23-AA85-BF4798013CA5}" dt="2023-05-29T13:57:37.913" v="661" actId="21"/>
          <ac:picMkLst>
            <pc:docMk/>
            <pc:sldMk cId="3090161842" sldId="331"/>
            <ac:picMk id="6" creationId="{95D40179-064C-4872-9F25-65150DB656B5}"/>
          </ac:picMkLst>
        </pc:picChg>
      </pc:sldChg>
      <pc:sldChg chg="modSp mod">
        <pc:chgData name="Wick, Felix" userId="85efb633-acf6-425d-a271-4f136bfa2fb0" providerId="ADAL" clId="{9FAA0E01-4FD1-4D23-AA85-BF4798013CA5}" dt="2023-05-29T09:35:35.013" v="198" actId="20577"/>
        <pc:sldMkLst>
          <pc:docMk/>
          <pc:sldMk cId="1487215908" sldId="565"/>
        </pc:sldMkLst>
        <pc:spChg chg="mod">
          <ac:chgData name="Wick, Felix" userId="85efb633-acf6-425d-a271-4f136bfa2fb0" providerId="ADAL" clId="{9FAA0E01-4FD1-4D23-AA85-BF4798013CA5}" dt="2023-05-29T09:35:35.013" v="198" actId="20577"/>
          <ac:spMkLst>
            <pc:docMk/>
            <pc:sldMk cId="1487215908" sldId="565"/>
            <ac:spMk id="2" creationId="{593F088E-C3DC-F2DD-C0D6-CDDB71782F2C}"/>
          </ac:spMkLst>
        </pc:spChg>
        <pc:spChg chg="mod">
          <ac:chgData name="Wick, Felix" userId="85efb633-acf6-425d-a271-4f136bfa2fb0" providerId="ADAL" clId="{9FAA0E01-4FD1-4D23-AA85-BF4798013CA5}" dt="2023-05-29T09:35:24.971" v="177" actId="20577"/>
          <ac:spMkLst>
            <pc:docMk/>
            <pc:sldMk cId="1487215908" sldId="565"/>
            <ac:spMk id="3" creationId="{3C6A0BAE-42AC-6B59-AF1B-7A814C8BF708}"/>
          </ac:spMkLst>
        </pc:spChg>
      </pc:sldChg>
      <pc:sldChg chg="addSp modSp mod">
        <pc:chgData name="Wick, Felix" userId="85efb633-acf6-425d-a271-4f136bfa2fb0" providerId="ADAL" clId="{9FAA0E01-4FD1-4D23-AA85-BF4798013CA5}" dt="2023-05-29T11:45:21.551" v="604" actId="1076"/>
        <pc:sldMkLst>
          <pc:docMk/>
          <pc:sldMk cId="1196066773" sldId="631"/>
        </pc:sldMkLst>
        <pc:spChg chg="add mod">
          <ac:chgData name="Wick, Felix" userId="85efb633-acf6-425d-a271-4f136bfa2fb0" providerId="ADAL" clId="{9FAA0E01-4FD1-4D23-AA85-BF4798013CA5}" dt="2023-05-29T11:44:22.949" v="532" actId="208"/>
          <ac:spMkLst>
            <pc:docMk/>
            <pc:sldMk cId="1196066773" sldId="631"/>
            <ac:spMk id="2" creationId="{D4C60011-8B0F-7D42-BA56-D9C225C9D232}"/>
          </ac:spMkLst>
        </pc:spChg>
        <pc:spChg chg="add mod">
          <ac:chgData name="Wick, Felix" userId="85efb633-acf6-425d-a271-4f136bfa2fb0" providerId="ADAL" clId="{9FAA0E01-4FD1-4D23-AA85-BF4798013CA5}" dt="2023-05-29T11:45:21.551" v="604" actId="1076"/>
          <ac:spMkLst>
            <pc:docMk/>
            <pc:sldMk cId="1196066773" sldId="631"/>
            <ac:spMk id="15" creationId="{8736CB55-BE29-682D-BDDA-0B721F8464C9}"/>
          </ac:spMkLst>
        </pc:spChg>
        <pc:cxnChg chg="add mod">
          <ac:chgData name="Wick, Felix" userId="85efb633-acf6-425d-a271-4f136bfa2fb0" providerId="ADAL" clId="{9FAA0E01-4FD1-4D23-AA85-BF4798013CA5}" dt="2023-05-29T11:44:01.407" v="531" actId="14100"/>
          <ac:cxnSpMkLst>
            <pc:docMk/>
            <pc:sldMk cId="1196066773" sldId="631"/>
            <ac:cxnSpMk id="6" creationId="{8EF4D6AB-5B36-E6D9-6070-B65409A4E2DB}"/>
          </ac:cxnSpMkLst>
        </pc:cxnChg>
      </pc:sldChg>
      <pc:sldChg chg="modSp mod">
        <pc:chgData name="Wick, Felix" userId="85efb633-acf6-425d-a271-4f136bfa2fb0" providerId="ADAL" clId="{9FAA0E01-4FD1-4D23-AA85-BF4798013CA5}" dt="2023-05-30T07:39:56.586" v="2249" actId="20577"/>
        <pc:sldMkLst>
          <pc:docMk/>
          <pc:sldMk cId="202326539" sldId="645"/>
        </pc:sldMkLst>
        <pc:spChg chg="mod">
          <ac:chgData name="Wick, Felix" userId="85efb633-acf6-425d-a271-4f136bfa2fb0" providerId="ADAL" clId="{9FAA0E01-4FD1-4D23-AA85-BF4798013CA5}" dt="2023-05-29T09:32:50.470" v="145" actId="113"/>
          <ac:spMkLst>
            <pc:docMk/>
            <pc:sldMk cId="202326539" sldId="645"/>
            <ac:spMk id="2" creationId="{E31F39E8-915A-C540-A089-7DA9A017C034}"/>
          </ac:spMkLst>
        </pc:spChg>
        <pc:spChg chg="mod">
          <ac:chgData name="Wick, Felix" userId="85efb633-acf6-425d-a271-4f136bfa2fb0" providerId="ADAL" clId="{9FAA0E01-4FD1-4D23-AA85-BF4798013CA5}" dt="2023-05-30T07:39:56.586" v="2249" actId="20577"/>
          <ac:spMkLst>
            <pc:docMk/>
            <pc:sldMk cId="202326539" sldId="645"/>
            <ac:spMk id="4" creationId="{0CDC53C2-DC56-344B-AF45-3BDF9402F63F}"/>
          </ac:spMkLst>
        </pc:spChg>
      </pc:sldChg>
      <pc:sldChg chg="modSp mod">
        <pc:chgData name="Wick, Felix" userId="85efb633-acf6-425d-a271-4f136bfa2fb0" providerId="ADAL" clId="{9FAA0E01-4FD1-4D23-AA85-BF4798013CA5}" dt="2023-05-30T15:07:31.743" v="3428" actId="20577"/>
        <pc:sldMkLst>
          <pc:docMk/>
          <pc:sldMk cId="3784857479" sldId="650"/>
        </pc:sldMkLst>
        <pc:spChg chg="mod">
          <ac:chgData name="Wick, Felix" userId="85efb633-acf6-425d-a271-4f136bfa2fb0" providerId="ADAL" clId="{9FAA0E01-4FD1-4D23-AA85-BF4798013CA5}" dt="2023-05-30T15:07:31.743" v="3428" actId="20577"/>
          <ac:spMkLst>
            <pc:docMk/>
            <pc:sldMk cId="3784857479" sldId="650"/>
            <ac:spMk id="9" creationId="{72C33FE0-F9BE-77F9-4258-2DA7F8ED8C67}"/>
          </ac:spMkLst>
        </pc:spChg>
      </pc:sldChg>
      <pc:sldChg chg="modSp mod">
        <pc:chgData name="Wick, Felix" userId="85efb633-acf6-425d-a271-4f136bfa2fb0" providerId="ADAL" clId="{9FAA0E01-4FD1-4D23-AA85-BF4798013CA5}" dt="2023-05-30T07:41:29.470" v="2282" actId="20577"/>
        <pc:sldMkLst>
          <pc:docMk/>
          <pc:sldMk cId="3724883926" sldId="658"/>
        </pc:sldMkLst>
        <pc:spChg chg="mod">
          <ac:chgData name="Wick, Felix" userId="85efb633-acf6-425d-a271-4f136bfa2fb0" providerId="ADAL" clId="{9FAA0E01-4FD1-4D23-AA85-BF4798013CA5}" dt="2023-05-30T07:41:29.470" v="2282" actId="20577"/>
          <ac:spMkLst>
            <pc:docMk/>
            <pc:sldMk cId="3724883926" sldId="658"/>
            <ac:spMk id="2" creationId="{29B149A5-214B-0458-1362-643AC4EE4924}"/>
          </ac:spMkLst>
        </pc:spChg>
        <pc:spChg chg="mod">
          <ac:chgData name="Wick, Felix" userId="85efb633-acf6-425d-a271-4f136bfa2fb0" providerId="ADAL" clId="{9FAA0E01-4FD1-4D23-AA85-BF4798013CA5}" dt="2023-05-29T11:39:47.385" v="498" actId="20577"/>
          <ac:spMkLst>
            <pc:docMk/>
            <pc:sldMk cId="3724883926" sldId="658"/>
            <ac:spMk id="3" creationId="{00E1EC3B-D047-152A-D348-6F174E94A8C7}"/>
          </ac:spMkLst>
        </pc:spChg>
      </pc:sldChg>
      <pc:sldChg chg="del">
        <pc:chgData name="Wick, Felix" userId="85efb633-acf6-425d-a271-4f136bfa2fb0" providerId="ADAL" clId="{9FAA0E01-4FD1-4D23-AA85-BF4798013CA5}" dt="2023-05-30T07:39:59.559" v="2250" actId="47"/>
        <pc:sldMkLst>
          <pc:docMk/>
          <pc:sldMk cId="2602813886" sldId="663"/>
        </pc:sldMkLst>
      </pc:sldChg>
      <pc:sldChg chg="modSp del mod">
        <pc:chgData name="Wick, Felix" userId="85efb633-acf6-425d-a271-4f136bfa2fb0" providerId="ADAL" clId="{9FAA0E01-4FD1-4D23-AA85-BF4798013CA5}" dt="2023-05-29T11:40:12.276" v="499" actId="47"/>
        <pc:sldMkLst>
          <pc:docMk/>
          <pc:sldMk cId="3810573315" sldId="665"/>
        </pc:sldMkLst>
        <pc:spChg chg="mod">
          <ac:chgData name="Wick, Felix" userId="85efb633-acf6-425d-a271-4f136bfa2fb0" providerId="ADAL" clId="{9FAA0E01-4FD1-4D23-AA85-BF4798013CA5}" dt="2023-05-29T11:37:31.403" v="419" actId="21"/>
          <ac:spMkLst>
            <pc:docMk/>
            <pc:sldMk cId="3810573315" sldId="665"/>
            <ac:spMk id="3" creationId="{B4096F74-8F70-0670-D1B9-1B3FA79604AB}"/>
          </ac:spMkLst>
        </pc:spChg>
      </pc:sldChg>
      <pc:sldChg chg="modSp mod">
        <pc:chgData name="Wick, Felix" userId="85efb633-acf6-425d-a271-4f136bfa2fb0" providerId="ADAL" clId="{9FAA0E01-4FD1-4D23-AA85-BF4798013CA5}" dt="2023-05-29T11:41:41.367" v="502" actId="20577"/>
        <pc:sldMkLst>
          <pc:docMk/>
          <pc:sldMk cId="667876665" sldId="677"/>
        </pc:sldMkLst>
        <pc:spChg chg="mod">
          <ac:chgData name="Wick, Felix" userId="85efb633-acf6-425d-a271-4f136bfa2fb0" providerId="ADAL" clId="{9FAA0E01-4FD1-4D23-AA85-BF4798013CA5}" dt="2023-05-29T11:41:41.367" v="502" actId="20577"/>
          <ac:spMkLst>
            <pc:docMk/>
            <pc:sldMk cId="667876665" sldId="677"/>
            <ac:spMk id="3" creationId="{22FF653F-9F7D-EDA4-7BB8-0584B66CFF2F}"/>
          </ac:spMkLst>
        </pc:spChg>
      </pc:sldChg>
      <pc:sldChg chg="modSp mod">
        <pc:chgData name="Wick, Felix" userId="85efb633-acf6-425d-a271-4f136bfa2fb0" providerId="ADAL" clId="{9FAA0E01-4FD1-4D23-AA85-BF4798013CA5}" dt="2023-05-30T07:05:05.307" v="1596" actId="20577"/>
        <pc:sldMkLst>
          <pc:docMk/>
          <pc:sldMk cId="296590827" sldId="678"/>
        </pc:sldMkLst>
        <pc:spChg chg="mod">
          <ac:chgData name="Wick, Felix" userId="85efb633-acf6-425d-a271-4f136bfa2fb0" providerId="ADAL" clId="{9FAA0E01-4FD1-4D23-AA85-BF4798013CA5}" dt="2023-05-30T07:05:05.307" v="1596" actId="20577"/>
          <ac:spMkLst>
            <pc:docMk/>
            <pc:sldMk cId="296590827" sldId="678"/>
            <ac:spMk id="3" creationId="{090786E5-5AE4-C04B-F069-5FE0CA703756}"/>
          </ac:spMkLst>
        </pc:spChg>
      </pc:sldChg>
      <pc:sldChg chg="addSp delSp modSp del mod">
        <pc:chgData name="Wick, Felix" userId="85efb633-acf6-425d-a271-4f136bfa2fb0" providerId="ADAL" clId="{9FAA0E01-4FD1-4D23-AA85-BF4798013CA5}" dt="2023-05-30T07:37:10.776" v="2220" actId="47"/>
        <pc:sldMkLst>
          <pc:docMk/>
          <pc:sldMk cId="745936125" sldId="684"/>
        </pc:sldMkLst>
        <pc:spChg chg="mod">
          <ac:chgData name="Wick, Felix" userId="85efb633-acf6-425d-a271-4f136bfa2fb0" providerId="ADAL" clId="{9FAA0E01-4FD1-4D23-AA85-BF4798013CA5}" dt="2023-05-30T07:36:33.090" v="2211" actId="21"/>
          <ac:spMkLst>
            <pc:docMk/>
            <pc:sldMk cId="745936125" sldId="684"/>
            <ac:spMk id="3" creationId="{6AB557F4-9C97-2AC4-733C-57EE31ED2D54}"/>
          </ac:spMkLst>
        </pc:spChg>
        <pc:spChg chg="del">
          <ac:chgData name="Wick, Felix" userId="85efb633-acf6-425d-a271-4f136bfa2fb0" providerId="ADAL" clId="{9FAA0E01-4FD1-4D23-AA85-BF4798013CA5}" dt="2023-05-30T07:36:58.090" v="2216" actId="21"/>
          <ac:spMkLst>
            <pc:docMk/>
            <pc:sldMk cId="745936125" sldId="684"/>
            <ac:spMk id="12" creationId="{F103C44E-CBCE-275D-FD56-B6CD104F84E7}"/>
          </ac:spMkLst>
        </pc:spChg>
        <pc:spChg chg="del">
          <ac:chgData name="Wick, Felix" userId="85efb633-acf6-425d-a271-4f136bfa2fb0" providerId="ADAL" clId="{9FAA0E01-4FD1-4D23-AA85-BF4798013CA5}" dt="2023-05-30T07:36:58.090" v="2216" actId="21"/>
          <ac:spMkLst>
            <pc:docMk/>
            <pc:sldMk cId="745936125" sldId="684"/>
            <ac:spMk id="15" creationId="{6DD07E1D-1B5A-F4AE-A0B6-72F04F1C1B0A}"/>
          </ac:spMkLst>
        </pc:spChg>
        <pc:spChg chg="add del">
          <ac:chgData name="Wick, Felix" userId="85efb633-acf6-425d-a271-4f136bfa2fb0" providerId="ADAL" clId="{9FAA0E01-4FD1-4D23-AA85-BF4798013CA5}" dt="2023-05-30T07:34:01.952" v="2175" actId="21"/>
          <ac:spMkLst>
            <pc:docMk/>
            <pc:sldMk cId="745936125" sldId="684"/>
            <ac:spMk id="25" creationId="{F3F4E2B2-61D7-F208-D225-F605C81CF94F}"/>
          </ac:spMkLst>
        </pc:spChg>
        <pc:spChg chg="add del">
          <ac:chgData name="Wick, Felix" userId="85efb633-acf6-425d-a271-4f136bfa2fb0" providerId="ADAL" clId="{9FAA0E01-4FD1-4D23-AA85-BF4798013CA5}" dt="2023-05-30T07:34:01.952" v="2175" actId="21"/>
          <ac:spMkLst>
            <pc:docMk/>
            <pc:sldMk cId="745936125" sldId="684"/>
            <ac:spMk id="26" creationId="{A791D054-8B0C-C455-5A13-5623DE111F7D}"/>
          </ac:spMkLst>
        </pc:spChg>
        <pc:picChg chg="add del">
          <ac:chgData name="Wick, Felix" userId="85efb633-acf6-425d-a271-4f136bfa2fb0" providerId="ADAL" clId="{9FAA0E01-4FD1-4D23-AA85-BF4798013CA5}" dt="2023-05-30T07:34:01.952" v="2175" actId="21"/>
          <ac:picMkLst>
            <pc:docMk/>
            <pc:sldMk cId="745936125" sldId="684"/>
            <ac:picMk id="7" creationId="{E7631CD3-FE65-017B-4512-24B491EADB8F}"/>
          </ac:picMkLst>
        </pc:picChg>
        <pc:cxnChg chg="del">
          <ac:chgData name="Wick, Felix" userId="85efb633-acf6-425d-a271-4f136bfa2fb0" providerId="ADAL" clId="{9FAA0E01-4FD1-4D23-AA85-BF4798013CA5}" dt="2023-05-30T07:36:58.090" v="2216" actId="21"/>
          <ac:cxnSpMkLst>
            <pc:docMk/>
            <pc:sldMk cId="745936125" sldId="684"/>
            <ac:cxnSpMk id="14" creationId="{0DEE9966-F5C5-2BCC-BAF7-95D30E2F71D9}"/>
          </ac:cxnSpMkLst>
        </pc:cxnChg>
        <pc:cxnChg chg="del">
          <ac:chgData name="Wick, Felix" userId="85efb633-acf6-425d-a271-4f136bfa2fb0" providerId="ADAL" clId="{9FAA0E01-4FD1-4D23-AA85-BF4798013CA5}" dt="2023-05-30T07:36:58.090" v="2216" actId="21"/>
          <ac:cxnSpMkLst>
            <pc:docMk/>
            <pc:sldMk cId="745936125" sldId="684"/>
            <ac:cxnSpMk id="18" creationId="{3A5F6733-6AD0-5EF2-0D91-276365573E68}"/>
          </ac:cxnSpMkLst>
        </pc:cxnChg>
        <pc:cxnChg chg="add del">
          <ac:chgData name="Wick, Felix" userId="85efb633-acf6-425d-a271-4f136bfa2fb0" providerId="ADAL" clId="{9FAA0E01-4FD1-4D23-AA85-BF4798013CA5}" dt="2023-05-30T07:34:01.952" v="2175" actId="21"/>
          <ac:cxnSpMkLst>
            <pc:docMk/>
            <pc:sldMk cId="745936125" sldId="684"/>
            <ac:cxnSpMk id="28" creationId="{3FFD6EBB-178D-8072-DF43-835615D86038}"/>
          </ac:cxnSpMkLst>
        </pc:cxnChg>
        <pc:cxnChg chg="del mod">
          <ac:chgData name="Wick, Felix" userId="85efb633-acf6-425d-a271-4f136bfa2fb0" providerId="ADAL" clId="{9FAA0E01-4FD1-4D23-AA85-BF4798013CA5}" dt="2023-05-30T07:34:01.952" v="2175" actId="21"/>
          <ac:cxnSpMkLst>
            <pc:docMk/>
            <pc:sldMk cId="745936125" sldId="684"/>
            <ac:cxnSpMk id="30" creationId="{346E2ABE-3798-4354-0088-9023D5BEF545}"/>
          </ac:cxnSpMkLst>
        </pc:cxnChg>
      </pc:sldChg>
      <pc:sldChg chg="addSp modSp new mod ord">
        <pc:chgData name="Wick, Felix" userId="85efb633-acf6-425d-a271-4f136bfa2fb0" providerId="ADAL" clId="{9FAA0E01-4FD1-4D23-AA85-BF4798013CA5}" dt="2023-06-05T12:18:05.364" v="3740" actId="20577"/>
        <pc:sldMkLst>
          <pc:docMk/>
          <pc:sldMk cId="536644011" sldId="686"/>
        </pc:sldMkLst>
        <pc:spChg chg="mod">
          <ac:chgData name="Wick, Felix" userId="85efb633-acf6-425d-a271-4f136bfa2fb0" providerId="ADAL" clId="{9FAA0E01-4FD1-4D23-AA85-BF4798013CA5}" dt="2023-05-30T07:23:56.933" v="2052" actId="20577"/>
          <ac:spMkLst>
            <pc:docMk/>
            <pc:sldMk cId="536644011" sldId="686"/>
            <ac:spMk id="2" creationId="{606414D0-DE67-0875-37B9-25A621262B6C}"/>
          </ac:spMkLst>
        </pc:spChg>
        <pc:spChg chg="mod">
          <ac:chgData name="Wick, Felix" userId="85efb633-acf6-425d-a271-4f136bfa2fb0" providerId="ADAL" clId="{9FAA0E01-4FD1-4D23-AA85-BF4798013CA5}" dt="2023-06-05T12:18:05.364" v="3740" actId="20577"/>
          <ac:spMkLst>
            <pc:docMk/>
            <pc:sldMk cId="536644011" sldId="686"/>
            <ac:spMk id="3" creationId="{8619EAB4-FB81-38C9-F9A0-FCB39DDF5AFA}"/>
          </ac:spMkLst>
        </pc:spChg>
        <pc:spChg chg="add mod">
          <ac:chgData name="Wick, Felix" userId="85efb633-acf6-425d-a271-4f136bfa2fb0" providerId="ADAL" clId="{9FAA0E01-4FD1-4D23-AA85-BF4798013CA5}" dt="2023-05-30T05:35:14.040" v="1269" actId="1076"/>
          <ac:spMkLst>
            <pc:docMk/>
            <pc:sldMk cId="536644011" sldId="686"/>
            <ac:spMk id="6" creationId="{F0392B94-169D-A368-E4E4-82677293D3E2}"/>
          </ac:spMkLst>
        </pc:spChg>
        <pc:spChg chg="add mod">
          <ac:chgData name="Wick, Felix" userId="85efb633-acf6-425d-a271-4f136bfa2fb0" providerId="ADAL" clId="{9FAA0E01-4FD1-4D23-AA85-BF4798013CA5}" dt="2023-05-30T05:35:14.040" v="1269" actId="1076"/>
          <ac:spMkLst>
            <pc:docMk/>
            <pc:sldMk cId="536644011" sldId="686"/>
            <ac:spMk id="8" creationId="{39202E1E-B810-C216-8650-10EE4814E57B}"/>
          </ac:spMkLst>
        </pc:spChg>
        <pc:spChg chg="add mod">
          <ac:chgData name="Wick, Felix" userId="85efb633-acf6-425d-a271-4f136bfa2fb0" providerId="ADAL" clId="{9FAA0E01-4FD1-4D23-AA85-BF4798013CA5}" dt="2023-05-30T08:23:00.985" v="3256" actId="313"/>
          <ac:spMkLst>
            <pc:docMk/>
            <pc:sldMk cId="536644011" sldId="686"/>
            <ac:spMk id="10" creationId="{FAC5BB09-4CD0-8F96-C6F7-12B624882F89}"/>
          </ac:spMkLst>
        </pc:spChg>
        <pc:spChg chg="add mod">
          <ac:chgData name="Wick, Felix" userId="85efb633-acf6-425d-a271-4f136bfa2fb0" providerId="ADAL" clId="{9FAA0E01-4FD1-4D23-AA85-BF4798013CA5}" dt="2023-05-30T05:35:14.040" v="1269" actId="1076"/>
          <ac:spMkLst>
            <pc:docMk/>
            <pc:sldMk cId="536644011" sldId="686"/>
            <ac:spMk id="11" creationId="{06466828-0FD7-0ABA-4522-A18FD8793DDC}"/>
          </ac:spMkLst>
        </pc:spChg>
        <pc:picChg chg="add mod">
          <ac:chgData name="Wick, Felix" userId="85efb633-acf6-425d-a271-4f136bfa2fb0" providerId="ADAL" clId="{9FAA0E01-4FD1-4D23-AA85-BF4798013CA5}" dt="2023-05-30T05:35:14.040" v="1269" actId="1076"/>
          <ac:picMkLst>
            <pc:docMk/>
            <pc:sldMk cId="536644011" sldId="686"/>
            <ac:picMk id="5" creationId="{0AE396F1-A414-02D1-E9FE-70DCE0DF9F12}"/>
          </ac:picMkLst>
        </pc:picChg>
      </pc:sldChg>
      <pc:sldChg chg="modSp new add del mod">
        <pc:chgData name="Wick, Felix" userId="85efb633-acf6-425d-a271-4f136bfa2fb0" providerId="ADAL" clId="{9FAA0E01-4FD1-4D23-AA85-BF4798013CA5}" dt="2023-05-30T07:17:58.685" v="1965" actId="47"/>
        <pc:sldMkLst>
          <pc:docMk/>
          <pc:sldMk cId="1000946421" sldId="687"/>
        </pc:sldMkLst>
        <pc:spChg chg="mod">
          <ac:chgData name="Wick, Felix" userId="85efb633-acf6-425d-a271-4f136bfa2fb0" providerId="ADAL" clId="{9FAA0E01-4FD1-4D23-AA85-BF4798013CA5}" dt="2023-05-30T07:07:23.619" v="1603"/>
          <ac:spMkLst>
            <pc:docMk/>
            <pc:sldMk cId="1000946421" sldId="687"/>
            <ac:spMk id="3" creationId="{CBE5DEC7-B4FB-D5CF-D86C-F7FD7E39664E}"/>
          </ac:spMkLst>
        </pc:spChg>
      </pc:sldChg>
      <pc:sldChg chg="modSp mod">
        <pc:chgData name="Wick, Felix" userId="85efb633-acf6-425d-a271-4f136bfa2fb0" providerId="ADAL" clId="{9FAA0E01-4FD1-4D23-AA85-BF4798013CA5}" dt="2023-05-30T07:28:50.786" v="2161" actId="20577"/>
        <pc:sldMkLst>
          <pc:docMk/>
          <pc:sldMk cId="3299336506" sldId="688"/>
        </pc:sldMkLst>
        <pc:spChg chg="mod">
          <ac:chgData name="Wick, Felix" userId="85efb633-acf6-425d-a271-4f136bfa2fb0" providerId="ADAL" clId="{9FAA0E01-4FD1-4D23-AA85-BF4798013CA5}" dt="2023-05-30T07:08:49.862" v="1611" actId="20577"/>
          <ac:spMkLst>
            <pc:docMk/>
            <pc:sldMk cId="3299336506" sldId="688"/>
            <ac:spMk id="2" creationId="{CCBDA676-FC2E-6491-ADE5-903F0E996AF6}"/>
          </ac:spMkLst>
        </pc:spChg>
        <pc:spChg chg="mod">
          <ac:chgData name="Wick, Felix" userId="85efb633-acf6-425d-a271-4f136bfa2fb0" providerId="ADAL" clId="{9FAA0E01-4FD1-4D23-AA85-BF4798013CA5}" dt="2023-05-30T07:27:05.336" v="2120" actId="20577"/>
          <ac:spMkLst>
            <pc:docMk/>
            <pc:sldMk cId="3299336506" sldId="688"/>
            <ac:spMk id="3" creationId="{16CF1CBC-1E23-8B7E-3F62-05B243462824}"/>
          </ac:spMkLst>
        </pc:spChg>
        <pc:spChg chg="mod">
          <ac:chgData name="Wick, Felix" userId="85efb633-acf6-425d-a271-4f136bfa2fb0" providerId="ADAL" clId="{9FAA0E01-4FD1-4D23-AA85-BF4798013CA5}" dt="2023-05-30T07:28:50.786" v="2161" actId="20577"/>
          <ac:spMkLst>
            <pc:docMk/>
            <pc:sldMk cId="3299336506" sldId="688"/>
            <ac:spMk id="5" creationId="{1F5F3FFF-D445-9310-5453-4BA74B014A53}"/>
          </ac:spMkLst>
        </pc:spChg>
      </pc:sldChg>
      <pc:sldChg chg="modSp mod ord">
        <pc:chgData name="Wick, Felix" userId="85efb633-acf6-425d-a271-4f136bfa2fb0" providerId="ADAL" clId="{9FAA0E01-4FD1-4D23-AA85-BF4798013CA5}" dt="2023-06-05T12:18:17.363" v="3751" actId="20577"/>
        <pc:sldMkLst>
          <pc:docMk/>
          <pc:sldMk cId="1141733653" sldId="689"/>
        </pc:sldMkLst>
        <pc:spChg chg="mod">
          <ac:chgData name="Wick, Felix" userId="85efb633-acf6-425d-a271-4f136bfa2fb0" providerId="ADAL" clId="{9FAA0E01-4FD1-4D23-AA85-BF4798013CA5}" dt="2023-06-05T12:18:17.363" v="3751" actId="20577"/>
          <ac:spMkLst>
            <pc:docMk/>
            <pc:sldMk cId="1141733653" sldId="689"/>
            <ac:spMk id="2" creationId="{A62B46F5-540A-8319-5CB2-AEBE07CABE89}"/>
          </ac:spMkLst>
        </pc:spChg>
        <pc:spChg chg="mod">
          <ac:chgData name="Wick, Felix" userId="85efb633-acf6-425d-a271-4f136bfa2fb0" providerId="ADAL" clId="{9FAA0E01-4FD1-4D23-AA85-BF4798013CA5}" dt="2023-05-30T07:10:13.953" v="1656" actId="20577"/>
          <ac:spMkLst>
            <pc:docMk/>
            <pc:sldMk cId="1141733653" sldId="689"/>
            <ac:spMk id="3" creationId="{AE9A42FF-356B-8FF0-F726-7B70069EB14C}"/>
          </ac:spMkLst>
        </pc:spChg>
      </pc:sldChg>
    </pc:docChg>
  </pc:docChgLst>
</pc:chgInfo>
</file>

<file path=ppt/media/image1.jpg>
</file>

<file path=ppt/media/image10.png>
</file>

<file path=ppt/media/image100.png>
</file>

<file path=ppt/media/image11.png>
</file>

<file path=ppt/media/image110.png>
</file>

<file path=ppt/media/image12.png>
</file>

<file path=ppt/media/image120.png>
</file>

<file path=ppt/media/image13.png>
</file>

<file path=ppt/media/image131.png>
</file>

<file path=ppt/media/image14.png>
</file>

<file path=ppt/media/image141.png>
</file>

<file path=ppt/media/image15.png>
</file>

<file path=ppt/media/image151.png>
</file>

<file path=ppt/media/image16.jpg>
</file>

<file path=ppt/media/image161.png>
</file>

<file path=ppt/media/image17.jpeg>
</file>

<file path=ppt/media/image171.png>
</file>

<file path=ppt/media/image18.jpeg>
</file>

<file path=ppt/media/image19.png>
</file>

<file path=ppt/media/image2.png>
</file>

<file path=ppt/media/image20.jpe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tiff>
</file>

<file path=ppt/media/image27.png>
</file>

<file path=ppt/media/image28.png>
</file>

<file path=ppt/media/image28.sv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6.tiff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tiff>
</file>

<file path=ppt/media/image45.png>
</file>

<file path=ppt/media/image46.png>
</file>

<file path=ppt/media/image47.png>
</file>

<file path=ppt/media/image48.png>
</file>

<file path=ppt/media/image49.png>
</file>

<file path=ppt/media/image50.png>
</file>

<file path=ppt/media/image51.sv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png>
</file>

<file path=ppt/media/image61.png>
</file>

<file path=ppt/media/image62.png>
</file>

<file path=ppt/media/image63.png>
</file>

<file path=ppt/media/image64.png>
</file>

<file path=ppt/media/image640.png>
</file>

<file path=ppt/media/image65.png>
</file>

<file path=ppt/media/image66.png>
</file>

<file path=ppt/media/image67.png>
</file>

<file path=ppt/media/image68.png>
</file>

<file path=ppt/media/image69.png>
</file>

<file path=ppt/media/image7.tiff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97FCB6-4C2D-C04F-941C-940A5CA28665}" type="datetimeFigureOut">
              <a:rPr lang="en-DE" smtClean="0"/>
              <a:t>06/19/2023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7542A7-9E8B-5447-8968-78DDAF9553F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10679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7542A7-9E8B-5447-8968-78DDAF9553F6}" type="slidenum">
              <a:rPr lang="en-DE" smtClean="0"/>
              <a:t>34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264445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B4F83-0596-CF8A-D9E0-5E620E529A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7A52FA-96D8-7FCC-F160-D83675B1E1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03ED68-A29E-0E1A-C8EE-73FBDA5B3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9D344-DF28-3942-A533-7BAE51F54729}" type="datetime1">
              <a:rPr lang="de-DE" smtClean="0"/>
              <a:t>19.06.2023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59D4AF-C034-E263-6FCA-B371124B7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331E24-D62F-6059-5E53-FDD0E3DAB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333358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5CB4B-ACC9-4B45-EFCF-12D8D673E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D44EBC-D0ED-5EC5-D013-548D45CA3C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85445-F9CC-FFB3-82AE-8801D0FBC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6E2CF-DFBF-D04E-B5DA-5682BEFB4DDF}" type="datetime1">
              <a:rPr lang="de-DE" smtClean="0"/>
              <a:t>19.06.2023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704D47-9804-8A1E-75E0-C5BD0123D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D0E66A-1D3F-3345-EFA6-11DA3263F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92999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A5916D-6B24-EBC2-1F3F-5912CCA4E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CC1775-698F-6F2D-D14D-F65E541443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D46E6F-A34F-87FB-200F-F8DE1D11B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E2105-910D-C747-9EAC-FAEE1AE97756}" type="datetime1">
              <a:rPr lang="de-DE" smtClean="0"/>
              <a:t>19.06.2023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26AD7-53D6-E002-D28F-691A65CBE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6D09FD-F45E-FB8F-7550-AAE777325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41115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7A724-4645-6F33-92D3-21B0CAE48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FD2C0-D847-7A7D-3B34-CBE7E92983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93A8C2-2F4B-A2DA-10BF-4665031B4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BD470-EF8A-9248-A0C9-F868A9D8F50A}" type="datetime1">
              <a:rPr lang="de-DE" smtClean="0"/>
              <a:t>19.06.2023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9DB190-08CA-5422-9FF8-D56B24F17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2BD8E8-4C86-843A-6BE0-5F3C99561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11756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0BB4A-6C9B-423C-A336-CE8895444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B0E40E-1C4A-6395-9B8A-EF2D735FEC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7B76E1-7E39-B109-8F11-F375DADCA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2F34F-4BA0-4C4C-95F7-3AE797B9DBCA}" type="datetime1">
              <a:rPr lang="de-DE" smtClean="0"/>
              <a:t>19.06.2023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EB1F3B-B85D-6D12-B1D6-14A026609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C2D84C-A0E9-2DBE-91B5-B22F8E715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731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53F4A-61F4-68C5-0A2C-620DFD72A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040AE-8373-13FD-5B60-61376812AC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9737BD-88C5-2D05-2B05-3E19BDC880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AD88EE-3364-DBCA-A4FF-A6422225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2E529-A223-9F44-93E9-FAF3838F58DD}" type="datetime1">
              <a:rPr lang="de-DE" smtClean="0"/>
              <a:t>19.06.2023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38B9D6-A79E-F3C8-B272-72DFB8937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EE2328-C1A3-3DE2-3407-D8C3E5466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6739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5591E-EB7B-8FE6-0FBE-C712386FA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E7A0E9-BC17-5BE6-188B-0FB81ED109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754141-A3D6-3A63-7192-61142B11B4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AADDF6-4E55-A952-ED10-5D9C2DB2B7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DBA353-76C5-B181-3BAC-FB754C7BED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A2A10D-E7E6-7F6A-5717-C654EECBE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85873-DFC3-7147-8CF2-B93516293BD0}" type="datetime1">
              <a:rPr lang="de-DE" smtClean="0"/>
              <a:t>19.06.2023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418706-CF82-4B7A-E463-73354F3186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D969CD-6D96-9EE9-E71A-AD48D6D79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949176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FB5A9-BC84-7D52-9F7E-29EC408A0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A66249-496B-339B-ADF8-CB9819112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8FD75-28F4-1141-976A-ED0F1E51F5FE}" type="datetime1">
              <a:rPr lang="de-DE" smtClean="0"/>
              <a:t>19.06.2023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42944D-256F-6BB3-818E-CD8B4DD00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446206-459F-966B-78F9-6DC6CA1B9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41780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06B958-1778-4D8F-0BF1-9A017C388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F1818-702C-9249-923B-5C9832600DF4}" type="datetime1">
              <a:rPr lang="de-DE" smtClean="0"/>
              <a:t>19.06.2023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F21927-639D-7A1F-7CFD-287CE6F5D4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55F3D5-A098-03CB-5786-1B7F61C8F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86908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A5148-8E08-3380-2276-CA3D27DFD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AC7A7-7752-9622-358E-081EC90698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B5AD83-61EF-2B62-E116-C29361F5B7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F59FEB-0958-D2D7-9324-483D11DA6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703230-1F3D-6648-88BD-E31F8313AC65}" type="datetime1">
              <a:rPr lang="de-DE" smtClean="0"/>
              <a:t>19.06.2023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70133A-69F9-5483-C8EA-10FE14449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F20ADC-DA28-93D0-5277-4A184CF38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42573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6ABFB-2ACB-8FF9-F36D-1481CE687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FCAAA6-7D14-2CF4-6FA9-2551FB660E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0BFCCF-FDFD-141B-7943-340638F7F7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4FFAC0-287C-E40A-B5FF-23A64C990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F903E-BE95-4947-BFB2-6309249837BB}" type="datetime1">
              <a:rPr lang="de-DE" smtClean="0"/>
              <a:t>19.06.2023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B0E9C1-CDF1-8651-C079-2D4299442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692361-DAD0-D2C5-31A8-0DF296783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60561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66CEAA-08A2-6247-7BF2-F0594886A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F105BC-9E6E-8603-EF33-ED8AABA2BA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C26309-61DD-BD9F-ED1D-D4B1130E15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698627-0DA6-6B48-8AB9-BEA12C38C21E}" type="datetime1">
              <a:rPr lang="de-DE" smtClean="0"/>
              <a:t>19.06.2023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D0C307-A703-40D4-830D-6D2E2D85D7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2BF72C-5229-90C6-81F0-6784D17B2E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21787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8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tiff"/><Relationship Id="rId7" Type="http://schemas.openxmlformats.org/officeDocument/2006/relationships/image" Target="../media/image171.png"/><Relationship Id="rId2" Type="http://schemas.openxmlformats.org/officeDocument/2006/relationships/image" Target="../media/image13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1.png"/><Relationship Id="rId5" Type="http://schemas.openxmlformats.org/officeDocument/2006/relationships/image" Target="../media/image151.png"/><Relationship Id="rId4" Type="http://schemas.openxmlformats.org/officeDocument/2006/relationships/image" Target="../media/image141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10" Type="http://schemas.openxmlformats.org/officeDocument/2006/relationships/image" Target="../media/image36.png"/><Relationship Id="rId4" Type="http://schemas.openxmlformats.org/officeDocument/2006/relationships/image" Target="../media/image30.png"/><Relationship Id="rId9" Type="http://schemas.openxmlformats.org/officeDocument/2006/relationships/image" Target="../media/image28.sv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tiff"/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robotics.stanford.edu/~ang/papers/icml09-ConvolutionalDeepBeliefNetworks.pdf" TargetMode="External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deeplearningbook.org/contents/convnets.html" TargetMode="External"/><Relationship Id="rId4" Type="http://schemas.openxmlformats.org/officeDocument/2006/relationships/image" Target="../media/image40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kynettoday.com/overviews/neural-net-history" TargetMode="External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deeplearningbook.org/contents/convnets.html" TargetMode="External"/><Relationship Id="rId3" Type="http://schemas.openxmlformats.org/officeDocument/2006/relationships/image" Target="../media/image43.tiff"/><Relationship Id="rId7" Type="http://schemas.openxmlformats.org/officeDocument/2006/relationships/hyperlink" Target="https://insightsimaging.springeropen.com/articles/10.1007/s13244-018-0639-9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44.emf"/><Relationship Id="rId9" Type="http://schemas.openxmlformats.org/officeDocument/2006/relationships/image" Target="../media/image47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1.svg"/><Relationship Id="rId5" Type="http://schemas.openxmlformats.org/officeDocument/2006/relationships/image" Target="../media/image50.png"/><Relationship Id="rId4" Type="http://schemas.openxmlformats.org/officeDocument/2006/relationships/hyperlink" Target="https://papers.nips.cc/paper/2012/file/c399862d3b9d6b76c8436e924a68c45b-Paper.pdf" TargetMode="Externa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712.09913.pdf" TargetMode="External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hyperlink" Target="http://jalammar.github.io/illustrated-word2vec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6.png"/><Relationship Id="rId5" Type="http://schemas.openxmlformats.org/officeDocument/2006/relationships/image" Target="../media/image55.png"/><Relationship Id="rId4" Type="http://schemas.openxmlformats.org/officeDocument/2006/relationships/image" Target="../media/image54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hyperlink" Target="https://arxiv.org/abs/1706.03762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transformer/" TargetMode="External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9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5" Type="http://schemas.openxmlformats.org/officeDocument/2006/relationships/image" Target="../media/image61.png"/><Relationship Id="rId4" Type="http://schemas.openxmlformats.org/officeDocument/2006/relationships/hyperlink" Target="https://arxiv.org/abs/1706.03762" TargetMode="Externa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62.png"/><Relationship Id="rId4" Type="http://schemas.openxmlformats.org/officeDocument/2006/relationships/hyperlink" Target="https://arxiv.org/abs/1706.03762" TargetMode="Externa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jalammar.github.io/illustrated-gpt2/" TargetMode="External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rxiv.org/abs/2303.12712" TargetMode="External"/><Relationship Id="rId5" Type="http://schemas.openxmlformats.org/officeDocument/2006/relationships/hyperlink" Target="https://cdn.openai.com/research-covers/language-unsupervised/language_understanding_paper.pdf" TargetMode="External"/><Relationship Id="rId4" Type="http://schemas.openxmlformats.org/officeDocument/2006/relationships/hyperlink" Target="https://arxiv.org/abs/1810.04805v2" TargetMode="Externa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02155" TargetMode="External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hyperlink" Target="https://arxiv.org/abs/2010.11929" TargetMode="Externa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12533" TargetMode="External"/><Relationship Id="rId2" Type="http://schemas.openxmlformats.org/officeDocument/2006/relationships/hyperlink" Target="https://arxiv.org/abs/2302.14045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103.00020" TargetMode="External"/><Relationship Id="rId4" Type="http://schemas.openxmlformats.org/officeDocument/2006/relationships/image" Target="../media/image66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evelopers.google.com/machine-learning/gan/generative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301.02111" TargetMode="External"/><Relationship Id="rId2" Type="http://schemas.openxmlformats.org/officeDocument/2006/relationships/hyperlink" Target="https://arxiv.org/abs/2209.14792" TargetMode="Externa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21-07-11-diffusion-models/" TargetMode="External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image" Target="../media/image640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105.05233" TargetMode="External"/><Relationship Id="rId5" Type="http://schemas.openxmlformats.org/officeDocument/2006/relationships/image" Target="../media/image70.png"/><Relationship Id="rId4" Type="http://schemas.openxmlformats.org/officeDocument/2006/relationships/hyperlink" Target="https://arxiv.org/abs/1411.1784" TargetMode="Externa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hyperlink" Target="https://arxiv.org/abs/2204.06125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openai.com/blog/dall-e/" TargetMode="External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hyperlink" Target="https://arxiv.org/pdf/1706.03762.pdf" TargetMode="External"/><Relationship Id="rId13" Type="http://schemas.openxmlformats.org/officeDocument/2006/relationships/hyperlink" Target="https://www.deeplearningbook.org/" TargetMode="External"/><Relationship Id="rId3" Type="http://schemas.openxmlformats.org/officeDocument/2006/relationships/hyperlink" Target="https://hastie.su.domains/Papers/ESLII.pdf" TargetMode="External"/><Relationship Id="rId7" Type="http://schemas.openxmlformats.org/officeDocument/2006/relationships/hyperlink" Target="https://papers.nips.cc/paper/2012/file/c399862d3b9d6b76c8436e924a68c45b-Paper.pdf" TargetMode="External"/><Relationship Id="rId12" Type="http://schemas.openxmlformats.org/officeDocument/2006/relationships/image" Target="../media/image76.png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yann.lecun.com/exdb/publis/pdf/lecun-89e.pdf" TargetMode="External"/><Relationship Id="rId11" Type="http://schemas.openxmlformats.org/officeDocument/2006/relationships/hyperlink" Target="http://www.incompleteideas.net/book/the-book.html" TargetMode="External"/><Relationship Id="rId5" Type="http://schemas.openxmlformats.org/officeDocument/2006/relationships/hyperlink" Target="https://www.nature.com/articles/323533a0" TargetMode="External"/><Relationship Id="rId10" Type="http://schemas.openxmlformats.org/officeDocument/2006/relationships/image" Target="../media/image75.png"/><Relationship Id="rId4" Type="http://schemas.openxmlformats.org/officeDocument/2006/relationships/image" Target="../media/image73.png"/><Relationship Id="rId9" Type="http://schemas.openxmlformats.org/officeDocument/2006/relationships/image" Target="../media/image74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ritings.stephenwolfram.com/2023/01/wolframalpha-as-the-way-to-bring-computational-knowledge-superpowers-to-chatgpt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hyperlink" Target="https://docs.langchain.com/docs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karpathy.medium.com/software-2-0-a64152b37c35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F6893-92E6-61CA-3EFA-47C7E9CC98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2216" y="1122363"/>
            <a:ext cx="9267568" cy="2387600"/>
          </a:xfrm>
        </p:spPr>
        <p:txBody>
          <a:bodyPr/>
          <a:lstStyle/>
          <a:p>
            <a:r>
              <a:rPr lang="en-DE" dirty="0"/>
              <a:t>Machine Learning</a:t>
            </a:r>
            <a:r>
              <a:rPr lang="en-GB" dirty="0"/>
              <a:t> </a:t>
            </a:r>
            <a:r>
              <a:rPr lang="en-GB" sz="6000" dirty="0"/>
              <a:t>–</a:t>
            </a:r>
            <a:r>
              <a:rPr lang="en-GB" dirty="0"/>
              <a:t> Overview</a:t>
            </a:r>
            <a:endParaRPr lang="en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F709DE-EFCC-6EE1-52A9-4F99789121B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DE" dirty="0"/>
              <a:t>June 2023</a:t>
            </a:r>
          </a:p>
        </p:txBody>
      </p:sp>
    </p:spTree>
    <p:extLst>
      <p:ext uri="{BB962C8B-B14F-4D97-AF65-F5344CB8AC3E}">
        <p14:creationId xmlns:p14="http://schemas.microsoft.com/office/powerpoint/2010/main" val="18383036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2D313-295D-09C0-4E37-1E516C712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99C7F6-4AFC-6F3D-2AA3-06A70C05D7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b="1" dirty="0"/>
              <a:t>l</a:t>
            </a:r>
            <a:r>
              <a:rPr lang="en-DE" b="1" dirty="0"/>
              <a:t>earning by teacher</a:t>
            </a:r>
            <a:r>
              <a:rPr lang="en-DE" dirty="0"/>
              <a:t> </a:t>
            </a:r>
            <a:r>
              <a:rPr lang="en-DE" dirty="0">
                <a:sym typeface="Wingdings" pitchFamily="2" charset="2"/>
              </a:rPr>
              <a:t> </a:t>
            </a:r>
            <a:r>
              <a:rPr lang="en-DE" dirty="0"/>
              <a:t>usually rather narrow tasks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B6CB6C-6DA9-9A0D-9E13-35C5FBFD0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10</a:t>
            </a:fld>
            <a:endParaRPr lang="en-DE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BB577AC-1D88-0801-F595-7489A2E62903}"/>
              </a:ext>
            </a:extLst>
          </p:cNvPr>
          <p:cNvGrpSpPr/>
          <p:nvPr/>
        </p:nvGrpSpPr>
        <p:grpSpPr>
          <a:xfrm>
            <a:off x="9398738" y="3101772"/>
            <a:ext cx="2442727" cy="2066108"/>
            <a:chOff x="9123943" y="5414911"/>
            <a:chExt cx="1737346" cy="138723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7778FBE-7CEC-F2FF-2C8E-9FE9879F11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2667" t="32140" r="31968" b="9384"/>
            <a:stretch/>
          </p:blipFill>
          <p:spPr>
            <a:xfrm>
              <a:off x="9123943" y="5414911"/>
              <a:ext cx="1737346" cy="1387231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3D78C98-792A-FA1A-4C1E-9FC630E49A05}"/>
                </a:ext>
              </a:extLst>
            </p:cNvPr>
            <p:cNvSpPr/>
            <p:nvPr/>
          </p:nvSpPr>
          <p:spPr>
            <a:xfrm>
              <a:off x="9511990" y="5414911"/>
              <a:ext cx="947854" cy="2025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  <p:sp>
        <p:nvSpPr>
          <p:cNvPr id="8" name="Arrow: Right 31">
            <a:extLst>
              <a:ext uri="{FF2B5EF4-FFF2-40B4-BE49-F238E27FC236}">
                <a16:creationId xmlns:a16="http://schemas.microsoft.com/office/drawing/2014/main" id="{F446419B-1026-74EA-8D6A-C04EB0973525}"/>
              </a:ext>
            </a:extLst>
          </p:cNvPr>
          <p:cNvSpPr/>
          <p:nvPr/>
        </p:nvSpPr>
        <p:spPr>
          <a:xfrm>
            <a:off x="9036237" y="5620739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30">
            <a:extLst>
              <a:ext uri="{FF2B5EF4-FFF2-40B4-BE49-F238E27FC236}">
                <a16:creationId xmlns:a16="http://schemas.microsoft.com/office/drawing/2014/main" id="{FAE8C414-6F74-17F4-20E3-486B4249E623}"/>
              </a:ext>
            </a:extLst>
          </p:cNvPr>
          <p:cNvSpPr/>
          <p:nvPr/>
        </p:nvSpPr>
        <p:spPr>
          <a:xfrm>
            <a:off x="6375218" y="5631883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10">
            <a:extLst>
              <a:ext uri="{FF2B5EF4-FFF2-40B4-BE49-F238E27FC236}">
                <a16:creationId xmlns:a16="http://schemas.microsoft.com/office/drawing/2014/main" id="{856902CB-3986-CDA2-082D-6B8BFAB2E529}"/>
              </a:ext>
            </a:extLst>
          </p:cNvPr>
          <p:cNvSpPr/>
          <p:nvPr/>
        </p:nvSpPr>
        <p:spPr>
          <a:xfrm>
            <a:off x="600893" y="2612650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1">
            <a:extLst>
              <a:ext uri="{FF2B5EF4-FFF2-40B4-BE49-F238E27FC236}">
                <a16:creationId xmlns:a16="http://schemas.microsoft.com/office/drawing/2014/main" id="{8FE2378B-8B6A-42EF-F7FA-1C4C9CA4CD7B}"/>
              </a:ext>
            </a:extLst>
          </p:cNvPr>
          <p:cNvSpPr/>
          <p:nvPr/>
        </p:nvSpPr>
        <p:spPr>
          <a:xfrm>
            <a:off x="4624253" y="2612650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2">
            <a:extLst>
              <a:ext uri="{FF2B5EF4-FFF2-40B4-BE49-F238E27FC236}">
                <a16:creationId xmlns:a16="http://schemas.microsoft.com/office/drawing/2014/main" id="{9A16B89E-80F6-5932-F01A-6BFA530B867C}"/>
              </a:ext>
            </a:extLst>
          </p:cNvPr>
          <p:cNvSpPr/>
          <p:nvPr/>
        </p:nvSpPr>
        <p:spPr>
          <a:xfrm>
            <a:off x="818607" y="2414530"/>
            <a:ext cx="1654628" cy="48768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Target Quantity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B357FC5-F2A3-7AAF-FD7C-7D5714A792E6}"/>
              </a:ext>
            </a:extLst>
          </p:cNvPr>
          <p:cNvSpPr txBox="1"/>
          <p:nvPr/>
        </p:nvSpPr>
        <p:spPr>
          <a:xfrm>
            <a:off x="714103" y="3027970"/>
            <a:ext cx="32570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b="1" dirty="0"/>
              <a:t>known in training</a:t>
            </a:r>
            <a:r>
              <a:rPr lang="en-GB" sz="1500" dirty="0"/>
              <a:t>: labeled samples or observations from past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dirty="0"/>
              <a:t>to be </a:t>
            </a:r>
            <a:r>
              <a:rPr lang="en-GB" sz="1500" b="1" dirty="0"/>
              <a:t>predicted</a:t>
            </a:r>
            <a:r>
              <a:rPr lang="en-GB" sz="1500" dirty="0"/>
              <a:t> for unknown cases (e.g., future values)</a:t>
            </a:r>
            <a:endParaRPr lang="en-US" sz="1500" dirty="0"/>
          </a:p>
        </p:txBody>
      </p:sp>
      <p:sp>
        <p:nvSpPr>
          <p:cNvPr id="14" name="Rectangle: Rounded Corners 14">
            <a:extLst>
              <a:ext uri="{FF2B5EF4-FFF2-40B4-BE49-F238E27FC236}">
                <a16:creationId xmlns:a16="http://schemas.microsoft.com/office/drawing/2014/main" id="{8EB70DF0-A314-DB94-5FC4-A5722D3E32ED}"/>
              </a:ext>
            </a:extLst>
          </p:cNvPr>
          <p:cNvSpPr/>
          <p:nvPr/>
        </p:nvSpPr>
        <p:spPr>
          <a:xfrm>
            <a:off x="4846321" y="2415104"/>
            <a:ext cx="1654628" cy="48768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Features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F383696-D2C7-5ADE-EB86-D189F696FB4F}"/>
              </a:ext>
            </a:extLst>
          </p:cNvPr>
          <p:cNvSpPr txBox="1"/>
          <p:nvPr/>
        </p:nvSpPr>
        <p:spPr>
          <a:xfrm>
            <a:off x="4772302" y="3046719"/>
            <a:ext cx="3257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input information that is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correlated to target quantity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known at prediction time</a:t>
            </a:r>
          </a:p>
        </p:txBody>
      </p:sp>
      <p:pic>
        <p:nvPicPr>
          <p:cNvPr id="17" name="Picture 16" descr="A picture containing letter&#10;&#10;Description automatically generated">
            <a:extLst>
              <a:ext uri="{FF2B5EF4-FFF2-40B4-BE49-F238E27FC236}">
                <a16:creationId xmlns:a16="http://schemas.microsoft.com/office/drawing/2014/main" id="{E54F3268-DD1C-47E8-2F94-CB82D9ADF57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0893" y="4449908"/>
            <a:ext cx="3099162" cy="2066108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7610191-DE0C-5E08-C2FD-E8C35C54583C}"/>
              </a:ext>
            </a:extLst>
          </p:cNvPr>
          <p:cNvCxnSpPr/>
          <p:nvPr/>
        </p:nvCxnSpPr>
        <p:spPr>
          <a:xfrm>
            <a:off x="3901440" y="4623574"/>
            <a:ext cx="0" cy="2066108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BAF6E92-20C7-B8D3-5E17-3280828C24AF}"/>
              </a:ext>
            </a:extLst>
          </p:cNvPr>
          <p:cNvSpPr txBox="1"/>
          <p:nvPr/>
        </p:nvSpPr>
        <p:spPr>
          <a:xfrm>
            <a:off x="3971109" y="4437233"/>
            <a:ext cx="3257006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Example: Spam Filtering</a:t>
            </a:r>
          </a:p>
          <a:p>
            <a:r>
              <a:rPr lang="en-US" sz="1300" i="1" dirty="0">
                <a:solidFill>
                  <a:schemeClr val="accent1">
                    <a:lumMod val="50000"/>
                  </a:schemeClr>
                </a:solidFill>
              </a:rPr>
              <a:t>Classify emails as spam or no spam</a:t>
            </a:r>
          </a:p>
        </p:txBody>
      </p:sp>
      <p:sp>
        <p:nvSpPr>
          <p:cNvPr id="20" name="Rectangle: Rounded Corners 26">
            <a:extLst>
              <a:ext uri="{FF2B5EF4-FFF2-40B4-BE49-F238E27FC236}">
                <a16:creationId xmlns:a16="http://schemas.microsoft.com/office/drawing/2014/main" id="{A0F643C5-2734-BB77-8CCF-60EBE2317266}"/>
              </a:ext>
            </a:extLst>
          </p:cNvPr>
          <p:cNvSpPr/>
          <p:nvPr/>
        </p:nvSpPr>
        <p:spPr>
          <a:xfrm>
            <a:off x="4053845" y="526584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1BCE70B-C253-0C95-30D8-E627C798F2D2}"/>
              </a:ext>
            </a:extLst>
          </p:cNvPr>
          <p:cNvSpPr txBox="1"/>
          <p:nvPr/>
        </p:nvSpPr>
        <p:spPr>
          <a:xfrm>
            <a:off x="4142019" y="5503040"/>
            <a:ext cx="22163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i="1" dirty="0"/>
              <a:t>use accordingly </a:t>
            </a:r>
            <a:r>
              <a:rPr lang="en-GB" sz="1600" b="1" i="1" dirty="0"/>
              <a:t>labeled emails as training set</a:t>
            </a:r>
          </a:p>
        </p:txBody>
      </p:sp>
      <p:sp>
        <p:nvSpPr>
          <p:cNvPr id="22" name="Rectangle: Rounded Corners 28">
            <a:extLst>
              <a:ext uri="{FF2B5EF4-FFF2-40B4-BE49-F238E27FC236}">
                <a16:creationId xmlns:a16="http://schemas.microsoft.com/office/drawing/2014/main" id="{5CC66F50-D372-804D-16C1-22EF031B1E53}"/>
              </a:ext>
            </a:extLst>
          </p:cNvPr>
          <p:cNvSpPr/>
          <p:nvPr/>
        </p:nvSpPr>
        <p:spPr>
          <a:xfrm>
            <a:off x="6705605" y="525757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D29ED90-DF2B-A3B3-0ABD-90E35E05EE10}"/>
              </a:ext>
            </a:extLst>
          </p:cNvPr>
          <p:cNvSpPr txBox="1"/>
          <p:nvPr/>
        </p:nvSpPr>
        <p:spPr>
          <a:xfrm>
            <a:off x="6793779" y="5296995"/>
            <a:ext cx="221633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/>
              <a:t>use information like </a:t>
            </a:r>
            <a:r>
              <a:rPr lang="en-GB" sz="1600" b="1" dirty="0"/>
              <a:t>occurrence of specific words </a:t>
            </a:r>
            <a:r>
              <a:rPr lang="en-GB" sz="1600" dirty="0"/>
              <a:t>or </a:t>
            </a:r>
            <a:r>
              <a:rPr lang="en-GB" sz="1600" b="1" dirty="0"/>
              <a:t>email length </a:t>
            </a:r>
            <a:r>
              <a:rPr lang="en-GB" sz="1600" dirty="0"/>
              <a:t>as </a:t>
            </a:r>
            <a:r>
              <a:rPr lang="en-GB" sz="1600" b="1" dirty="0"/>
              <a:t>features</a:t>
            </a:r>
          </a:p>
        </p:txBody>
      </p:sp>
      <p:sp>
        <p:nvSpPr>
          <p:cNvPr id="24" name="Rectangle: Rounded Corners 32">
            <a:extLst>
              <a:ext uri="{FF2B5EF4-FFF2-40B4-BE49-F238E27FC236}">
                <a16:creationId xmlns:a16="http://schemas.microsoft.com/office/drawing/2014/main" id="{0A686D23-2D1B-E742-B996-9254E496CD24}"/>
              </a:ext>
            </a:extLst>
          </p:cNvPr>
          <p:cNvSpPr/>
          <p:nvPr/>
        </p:nvSpPr>
        <p:spPr>
          <a:xfrm>
            <a:off x="9398739" y="525757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accent6"/>
                </a:solidFill>
              </a:rPr>
              <a:t>features x1 and x2</a:t>
            </a:r>
            <a:r>
              <a:rPr lang="en-GB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GB" dirty="0">
                <a:solidFill>
                  <a:srgbClr val="FF0000"/>
                </a:solidFill>
              </a:rPr>
              <a:t>spam</a:t>
            </a:r>
            <a:r>
              <a:rPr lang="en-GB" dirty="0">
                <a:solidFill>
                  <a:schemeClr val="tx1"/>
                </a:solidFill>
              </a:rPr>
              <a:t>,</a:t>
            </a:r>
            <a:r>
              <a:rPr lang="en-GB" dirty="0"/>
              <a:t> </a:t>
            </a:r>
            <a:r>
              <a:rPr lang="en-GB" dirty="0">
                <a:solidFill>
                  <a:srgbClr val="0070C0"/>
                </a:solidFill>
              </a:rPr>
              <a:t>no spam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0331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D63F8-D0AD-81B8-515B-19BB4B449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Reinforcement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940DE-E3F7-27D3-59AC-4B0D9E1AE8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8603414" cy="46672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2600" b="1" dirty="0"/>
              <a:t>l</a:t>
            </a:r>
            <a:r>
              <a:rPr lang="en-DE" sz="2600" b="1" dirty="0"/>
              <a:t>earning by trial-and-error</a:t>
            </a:r>
            <a:r>
              <a:rPr lang="en-DE" sz="2600" dirty="0"/>
              <a:t> (</a:t>
            </a:r>
            <a:r>
              <a:rPr lang="en-GB" sz="2600" dirty="0"/>
              <a:t>e</a:t>
            </a:r>
            <a:r>
              <a:rPr lang="en-DE" sz="2600" dirty="0"/>
              <a:t>xploration and exploitation)</a:t>
            </a:r>
            <a:endParaRPr lang="en-DE" sz="2600" b="1" dirty="0"/>
          </a:p>
          <a:p>
            <a:r>
              <a:rPr lang="en-GB" sz="2600" dirty="0"/>
              <a:t>g</a:t>
            </a:r>
            <a:r>
              <a:rPr lang="en-DE" sz="2600" dirty="0"/>
              <a:t>oal-based approach </a:t>
            </a:r>
            <a:r>
              <a:rPr lang="en-DE" sz="2600" dirty="0">
                <a:sym typeface="Wingdings" pitchFamily="2" charset="2"/>
              </a:rPr>
              <a:t> more generic than supervised learning (but sparse reward signals)</a:t>
            </a:r>
            <a:endParaRPr lang="en-DE" sz="2600" dirty="0"/>
          </a:p>
          <a:p>
            <a:r>
              <a:rPr lang="en-GB" sz="2600" dirty="0"/>
              <a:t>r</a:t>
            </a:r>
            <a:r>
              <a:rPr lang="en-DE" sz="2600" dirty="0"/>
              <a:t>eceiving feedback from the environment, </a:t>
            </a:r>
            <a:r>
              <a:rPr lang="en-GB" sz="2600" dirty="0"/>
              <a:t>n</a:t>
            </a:r>
            <a:r>
              <a:rPr lang="en-DE" sz="2600" dirty="0"/>
              <a:t>o supervision</a:t>
            </a:r>
          </a:p>
          <a:p>
            <a:r>
              <a:rPr lang="en-GB" sz="2600" dirty="0"/>
              <a:t>formalization of sequential decision making (delayed rewards)</a:t>
            </a:r>
            <a:endParaRPr lang="en-DE" sz="2600" dirty="0"/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c</a:t>
            </a:r>
            <a:r>
              <a:rPr lang="en-DE" sz="2600" dirty="0"/>
              <a:t>orresponds to search for best action policy to reach a given goal (e.g., win a game)</a:t>
            </a:r>
          </a:p>
          <a:p>
            <a:pPr marL="0" indent="0">
              <a:buNone/>
            </a:pPr>
            <a:r>
              <a:rPr lang="en-DE" sz="2600" dirty="0"/>
              <a:t>using learning from examples (data) to guide the search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RL usually more difficult (e.g., non-differentiable as a whole) than</a:t>
            </a:r>
            <a:r>
              <a:rPr lang="en-DE" sz="2600" dirty="0"/>
              <a:t> supervised learning (which can be seen as “generalized optimization”, often of proxy metric)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1C6601-A8BC-2F49-2914-F3BF37AE9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11</a:t>
            </a:fld>
            <a:endParaRPr lang="en-DE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C308048-0A35-6499-18AE-2B352ACC910A}"/>
              </a:ext>
            </a:extLst>
          </p:cNvPr>
          <p:cNvGrpSpPr/>
          <p:nvPr/>
        </p:nvGrpSpPr>
        <p:grpSpPr>
          <a:xfrm>
            <a:off x="9441613" y="1933200"/>
            <a:ext cx="2750387" cy="2991600"/>
            <a:chOff x="4623579" y="1771810"/>
            <a:chExt cx="2750387" cy="2986245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F327909-8A58-2642-8D51-042D9D5A31E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23579" y="2701661"/>
              <a:ext cx="2750387" cy="1340814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F53D5E55-BFD3-25E3-4F95-4FA70BD1DC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69482" y="1771810"/>
              <a:ext cx="1021958" cy="91803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249FD4B-3863-977D-51CD-9910809EF1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5708287" y="4001698"/>
              <a:ext cx="544348" cy="7563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308783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F60DD-C968-3A24-BDF0-42328878E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Reduction of Search Space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9D1A1B-82BB-EDCF-B060-3C5E30388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12</a:t>
            </a:fld>
            <a:endParaRPr lang="en-DE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35126D6-C16A-7841-9ACA-76B2AB578A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5999" y="1489633"/>
            <a:ext cx="5572512" cy="48843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11871EA-029A-0A8F-44F8-C16BA3060887}"/>
              </a:ext>
            </a:extLst>
          </p:cNvPr>
          <p:cNvSpPr txBox="1"/>
          <p:nvPr/>
        </p:nvSpPr>
        <p:spPr>
          <a:xfrm>
            <a:off x="1148576" y="3370935"/>
            <a:ext cx="1083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</a:t>
            </a:r>
            <a:r>
              <a:rPr lang="en-DE" dirty="0"/>
              <a:t>-step TD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CF5F38-C646-B100-4077-CC0F352B6884}"/>
              </a:ext>
            </a:extLst>
          </p:cNvPr>
          <p:cNvSpPr txBox="1"/>
          <p:nvPr/>
        </p:nvSpPr>
        <p:spPr>
          <a:xfrm>
            <a:off x="1148576" y="1920937"/>
            <a:ext cx="13209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one</a:t>
            </a:r>
            <a:r>
              <a:rPr lang="en-DE" dirty="0"/>
              <a:t>-step TD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D5391E-B885-B829-7853-CD20E078FEBA}"/>
              </a:ext>
            </a:extLst>
          </p:cNvPr>
          <p:cNvSpPr txBox="1"/>
          <p:nvPr/>
        </p:nvSpPr>
        <p:spPr>
          <a:xfrm>
            <a:off x="1148575" y="4994954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MC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419A85-702F-BAD2-92CC-A7CB575D01A8}"/>
              </a:ext>
            </a:extLst>
          </p:cNvPr>
          <p:cNvSpPr txBox="1"/>
          <p:nvPr/>
        </p:nvSpPr>
        <p:spPr>
          <a:xfrm>
            <a:off x="7839310" y="3026358"/>
            <a:ext cx="3401114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reduce depth of search by bootstrapping with value function predicting future outcome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C8963A7-88FC-F410-4D77-BA5410C2B96A}"/>
              </a:ext>
            </a:extLst>
          </p:cNvPr>
          <p:cNvCxnSpPr/>
          <p:nvPr/>
        </p:nvCxnSpPr>
        <p:spPr>
          <a:xfrm flipV="1">
            <a:off x="7627438" y="2506716"/>
            <a:ext cx="0" cy="1962614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2753E61-FA36-F858-EA9D-10F9F255202F}"/>
              </a:ext>
            </a:extLst>
          </p:cNvPr>
          <p:cNvSpPr txBox="1"/>
          <p:nvPr/>
        </p:nvSpPr>
        <p:spPr>
          <a:xfrm>
            <a:off x="4404731" y="5809797"/>
            <a:ext cx="1996069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reduce breadth of search by sampling actions from policy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36C9D61-B92A-98F0-6341-C3A3F85BB3CE}"/>
              </a:ext>
            </a:extLst>
          </p:cNvPr>
          <p:cNvCxnSpPr/>
          <p:nvPr/>
        </p:nvCxnSpPr>
        <p:spPr>
          <a:xfrm flipH="1">
            <a:off x="4304370" y="5617905"/>
            <a:ext cx="2163336" cy="0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D0711B2-695C-63D3-5446-F55382A5A778}"/>
              </a:ext>
            </a:extLst>
          </p:cNvPr>
          <p:cNvSpPr txBox="1"/>
          <p:nvPr/>
        </p:nvSpPr>
        <p:spPr>
          <a:xfrm>
            <a:off x="8060348" y="5563576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33564563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AA315-43F4-8A94-5710-7E016D037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Main Concepts of Value-Based RL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3A814A-B09E-D7AD-778F-9A87D4268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818595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b="1" dirty="0"/>
              <a:t>b</a:t>
            </a:r>
            <a:r>
              <a:rPr lang="en-DE" b="1" dirty="0"/>
              <a:t>ootstrapping</a:t>
            </a:r>
            <a:r>
              <a:rPr lang="en-DE" dirty="0"/>
              <a:t>: </a:t>
            </a:r>
            <a:r>
              <a:rPr lang="en-GB" dirty="0"/>
              <a:t>update estimates of state values based on estimates of values of successor states </a:t>
            </a:r>
            <a:endParaRPr lang="en-DE" dirty="0"/>
          </a:p>
          <a:p>
            <a:pPr marL="0" indent="0">
              <a:buNone/>
            </a:pPr>
            <a:r>
              <a:rPr lang="en-GB" b="1" dirty="0"/>
              <a:t>s</a:t>
            </a:r>
            <a:r>
              <a:rPr lang="en-DE" b="1" dirty="0"/>
              <a:t>ampling</a:t>
            </a:r>
            <a:r>
              <a:rPr lang="en-DE" dirty="0"/>
              <a:t>: experience of sample sequences (no need for complete knowledge of environment)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ACD391-3E92-5154-E47D-1A6B248D2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13</a:t>
            </a:fld>
            <a:endParaRPr lang="en-DE"/>
          </a:p>
        </p:txBody>
      </p:sp>
      <p:pic>
        <p:nvPicPr>
          <p:cNvPr id="5" name="Picture 4" descr="A picture containing hanging, air, wire, flying&#10;&#10;Description automatically generated">
            <a:extLst>
              <a:ext uri="{FF2B5EF4-FFF2-40B4-BE49-F238E27FC236}">
                <a16:creationId xmlns:a16="http://schemas.microsoft.com/office/drawing/2014/main" id="{470E8653-E80C-691E-2A46-1B1FBDBB0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350" y="3322897"/>
            <a:ext cx="3333573" cy="2079625"/>
          </a:xfrm>
          <a:prstGeom prst="rect">
            <a:avLst/>
          </a:prstGeom>
        </p:spPr>
      </p:pic>
      <p:pic>
        <p:nvPicPr>
          <p:cNvPr id="6" name="Picture 5" descr="A picture containing hanging, colored, air, flying&#10;&#10;Description automatically generated">
            <a:extLst>
              <a:ext uri="{FF2B5EF4-FFF2-40B4-BE49-F238E27FC236}">
                <a16:creationId xmlns:a16="http://schemas.microsoft.com/office/drawing/2014/main" id="{F4C08FFA-90B4-91B8-ACEC-A9659FAAD5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7823" y="3322897"/>
            <a:ext cx="3708827" cy="2079921"/>
          </a:xfrm>
          <a:prstGeom prst="rect">
            <a:avLst/>
          </a:prstGeom>
        </p:spPr>
      </p:pic>
      <p:pic>
        <p:nvPicPr>
          <p:cNvPr id="7" name="Picture 6" descr="A picture containing hanging, air, flying, colored&#10;&#10;Description automatically generated">
            <a:extLst>
              <a:ext uri="{FF2B5EF4-FFF2-40B4-BE49-F238E27FC236}">
                <a16:creationId xmlns:a16="http://schemas.microsoft.com/office/drawing/2014/main" id="{18F0F24E-CA05-E49B-09A2-35A78D05FE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7244" y="3322897"/>
            <a:ext cx="3482257" cy="20796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EBCB5B3-F3E8-8EAA-728C-FE8F49BE4FBD}"/>
              </a:ext>
            </a:extLst>
          </p:cNvPr>
          <p:cNvSpPr txBox="1"/>
          <p:nvPr/>
        </p:nvSpPr>
        <p:spPr>
          <a:xfrm>
            <a:off x="838200" y="2784735"/>
            <a:ext cx="2316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Dynamic Programming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39FFDF-6D09-9D42-9283-CB36BF014035}"/>
              </a:ext>
            </a:extLst>
          </p:cNvPr>
          <p:cNvSpPr txBox="1"/>
          <p:nvPr/>
        </p:nvSpPr>
        <p:spPr>
          <a:xfrm>
            <a:off x="4328692" y="2784735"/>
            <a:ext cx="3394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Temporal Difference (TD) Learning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F169AA0-E1A1-10DC-52BB-EF34F1FFCECB}"/>
              </a:ext>
            </a:extLst>
          </p:cNvPr>
          <p:cNvSpPr txBox="1"/>
          <p:nvPr/>
        </p:nvSpPr>
        <p:spPr>
          <a:xfrm>
            <a:off x="8897429" y="2784735"/>
            <a:ext cx="1869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Monte Carlo (MC)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18091D-23DA-8F89-5D7B-666CC7AB8BBB}"/>
              </a:ext>
            </a:extLst>
          </p:cNvPr>
          <p:cNvSpPr txBox="1"/>
          <p:nvPr/>
        </p:nvSpPr>
        <p:spPr>
          <a:xfrm>
            <a:off x="505350" y="5574694"/>
            <a:ext cx="33335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no sampling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model-based (transition probabilities needed)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1B1DDF-BDA8-7EE6-F0A8-3E5A37D16AB2}"/>
              </a:ext>
            </a:extLst>
          </p:cNvPr>
          <p:cNvSpPr txBox="1"/>
          <p:nvPr/>
        </p:nvSpPr>
        <p:spPr>
          <a:xfrm>
            <a:off x="4255045" y="5570978"/>
            <a:ext cx="33944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</a:t>
            </a:r>
            <a:r>
              <a:rPr lang="en-DE" dirty="0"/>
              <a:t>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</a:t>
            </a:r>
            <a:r>
              <a:rPr lang="en-DE" dirty="0"/>
              <a:t>odel-free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EC628C-CA70-A417-59B5-1C0E80AAA251}"/>
              </a:ext>
            </a:extLst>
          </p:cNvPr>
          <p:cNvSpPr txBox="1"/>
          <p:nvPr/>
        </p:nvSpPr>
        <p:spPr>
          <a:xfrm>
            <a:off x="7977823" y="5571473"/>
            <a:ext cx="37088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no 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</a:t>
            </a:r>
            <a:r>
              <a:rPr lang="en-DE" dirty="0"/>
              <a:t>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</a:t>
            </a:r>
            <a:r>
              <a:rPr lang="en-DE" dirty="0"/>
              <a:t>odel-free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5EE5738-5379-23C3-E1ED-105E40C06363}"/>
              </a:ext>
            </a:extLst>
          </p:cNvPr>
          <p:cNvSpPr txBox="1"/>
          <p:nvPr/>
        </p:nvSpPr>
        <p:spPr>
          <a:xfrm>
            <a:off x="11377353" y="5402522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13220202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4CF83-9CAF-ED47-CEA5-98E6399A5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Unsupervised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4485D-6408-945C-F6DA-D05B84A08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25587" cy="4351338"/>
          </a:xfrm>
        </p:spPr>
        <p:txBody>
          <a:bodyPr/>
          <a:lstStyle/>
          <a:p>
            <a:pPr marL="0" indent="0">
              <a:buNone/>
            </a:pPr>
            <a:r>
              <a:rPr lang="en-GB" b="1" dirty="0"/>
              <a:t>l</a:t>
            </a:r>
            <a:r>
              <a:rPr lang="en-DE" b="1" dirty="0"/>
              <a:t>earning by observation</a:t>
            </a:r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o target information </a:t>
            </a:r>
            <a:r>
              <a:rPr lang="en-DE" dirty="0">
                <a:sym typeface="Wingdings" pitchFamily="2" charset="2"/>
              </a:rPr>
              <a:t></a:t>
            </a:r>
            <a:r>
              <a:rPr lang="en-DE" dirty="0"/>
              <a:t> kind of “vague” pattern recognition (but plenty of data)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s</a:t>
            </a:r>
            <a:r>
              <a:rPr lang="en-DE" dirty="0"/>
              <a:t>elf-supervised:</a:t>
            </a:r>
          </a:p>
          <a:p>
            <a:r>
              <a:rPr lang="en-DE" sz="2200" dirty="0"/>
              <a:t>input-output mapping like supervised learning</a:t>
            </a:r>
          </a:p>
          <a:p>
            <a:r>
              <a:rPr lang="en-GB" sz="2200" dirty="0"/>
              <a:t>b</a:t>
            </a:r>
            <a:r>
              <a:rPr lang="en-DE" sz="2200" dirty="0"/>
              <a:t>ut generating labels itself from input information</a:t>
            </a:r>
          </a:p>
          <a:p>
            <a:r>
              <a:rPr lang="en-GB" sz="2200" dirty="0"/>
              <a:t>l</a:t>
            </a:r>
            <a:r>
              <a:rPr lang="en-DE" sz="2200" dirty="0"/>
              <a:t>earning of semantic feature representations</a:t>
            </a:r>
          </a:p>
          <a:p>
            <a:r>
              <a:rPr lang="en-GB" sz="2200" dirty="0"/>
              <a:t>e.g., w</a:t>
            </a:r>
            <a:r>
              <a:rPr lang="en-DE" sz="2200" dirty="0"/>
              <a:t>ord2vec, BERT, GPT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CE5D91-4168-4BE8-51A7-CBE63D44B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14</a:t>
            </a:fld>
            <a:endParaRPr lang="en-DE"/>
          </a:p>
        </p:txBody>
      </p:sp>
      <p:pic>
        <p:nvPicPr>
          <p:cNvPr id="6" name="Picture 5" descr="Graphical user interface, diagram, application&#10;&#10;Description automatically generated">
            <a:extLst>
              <a:ext uri="{FF2B5EF4-FFF2-40B4-BE49-F238E27FC236}">
                <a16:creationId xmlns:a16="http://schemas.microsoft.com/office/drawing/2014/main" id="{9FA0878A-3A83-2D78-64B8-B430CC44C0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3787" y="721369"/>
            <a:ext cx="5060293" cy="2760160"/>
          </a:xfrm>
          <a:prstGeom prst="rect">
            <a:avLst/>
          </a:prstGeom>
        </p:spPr>
      </p:pic>
      <p:pic>
        <p:nvPicPr>
          <p:cNvPr id="8" name="Picture 7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DF3DA3B6-D5CC-38C9-A7F4-9D63641FFA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9153" y="3616466"/>
            <a:ext cx="5044927" cy="276016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7598E77-8BA3-A5D3-C0E1-3BA01684F0D6}"/>
              </a:ext>
            </a:extLst>
          </p:cNvPr>
          <p:cNvSpPr txBox="1"/>
          <p:nvPr/>
        </p:nvSpPr>
        <p:spPr>
          <a:xfrm>
            <a:off x="8032852" y="136525"/>
            <a:ext cx="38986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ML needs lots of training data</a:t>
            </a:r>
          </a:p>
        </p:txBody>
      </p:sp>
    </p:spTree>
    <p:extLst>
      <p:ext uri="{BB962C8B-B14F-4D97-AF65-F5344CB8AC3E}">
        <p14:creationId xmlns:p14="http://schemas.microsoft.com/office/powerpoint/2010/main" val="40831348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E4DF36C-CDFB-A265-BD3A-74435AA47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15</a:t>
            </a:fld>
            <a:endParaRPr lang="en-DE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77FF124E-A275-135F-06F2-1DAA827B74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909" t="53477" r="35242" b="29747"/>
          <a:stretch/>
        </p:blipFill>
        <p:spPr>
          <a:xfrm>
            <a:off x="4382097" y="3339970"/>
            <a:ext cx="1120291" cy="872729"/>
          </a:xfrm>
          <a:prstGeom prst="rect">
            <a:avLst/>
          </a:prstGeom>
        </p:spPr>
      </p:pic>
      <p:pic>
        <p:nvPicPr>
          <p:cNvPr id="4" name="Picture 2" descr="Building Autoencoders in Keras">
            <a:extLst>
              <a:ext uri="{FF2B5EF4-FFF2-40B4-BE49-F238E27FC236}">
                <a16:creationId xmlns:a16="http://schemas.microsoft.com/office/drawing/2014/main" id="{E2287C00-9D98-71A8-3A8A-A2D379EED0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4305" y="4915587"/>
            <a:ext cx="1410036" cy="443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4FFAF0D-3C45-398A-2F2F-8DC872618A1A}"/>
              </a:ext>
            </a:extLst>
          </p:cNvPr>
          <p:cNvSpPr txBox="1"/>
          <p:nvPr/>
        </p:nvSpPr>
        <p:spPr>
          <a:xfrm>
            <a:off x="2456981" y="218621"/>
            <a:ext cx="43194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ccordAlternate" panose="02000000000000000000" pitchFamily="50" charset="0"/>
              </a:rPr>
              <a:t>MACHINE LEARNING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DD4DEE0-813D-035A-1D43-AB6D62326D07}"/>
              </a:ext>
            </a:extLst>
          </p:cNvPr>
          <p:cNvCxnSpPr>
            <a:cxnSpLocks/>
          </p:cNvCxnSpPr>
          <p:nvPr/>
        </p:nvCxnSpPr>
        <p:spPr>
          <a:xfrm flipV="1">
            <a:off x="2626967" y="824266"/>
            <a:ext cx="763649" cy="981135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FC21F11-2117-C4C9-6A3B-F08160E1A352}"/>
              </a:ext>
            </a:extLst>
          </p:cNvPr>
          <p:cNvSpPr txBox="1"/>
          <p:nvPr/>
        </p:nvSpPr>
        <p:spPr>
          <a:xfrm>
            <a:off x="175321" y="1848660"/>
            <a:ext cx="43194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AccordAlternate" panose="02000000000000000000" pitchFamily="50" charset="0"/>
              </a:rPr>
              <a:t>SUPERVISED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672335-B157-90E0-065E-E095314E2CAD}"/>
              </a:ext>
            </a:extLst>
          </p:cNvPr>
          <p:cNvSpPr txBox="1"/>
          <p:nvPr/>
        </p:nvSpPr>
        <p:spPr>
          <a:xfrm>
            <a:off x="708719" y="1126039"/>
            <a:ext cx="21787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training target available (labeled or past data)</a:t>
            </a:r>
          </a:p>
        </p:txBody>
      </p:sp>
      <p:sp>
        <p:nvSpPr>
          <p:cNvPr id="9" name="Freeform: Shape 13">
            <a:extLst>
              <a:ext uri="{FF2B5EF4-FFF2-40B4-BE49-F238E27FC236}">
                <a16:creationId xmlns:a16="http://schemas.microsoft.com/office/drawing/2014/main" id="{35387569-8076-6C2B-2855-0C95F278E0D4}"/>
              </a:ext>
            </a:extLst>
          </p:cNvPr>
          <p:cNvSpPr/>
          <p:nvPr/>
        </p:nvSpPr>
        <p:spPr>
          <a:xfrm>
            <a:off x="1416083" y="2189803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5567A77-5BC6-3A50-58CA-51A0B439395D}"/>
              </a:ext>
            </a:extLst>
          </p:cNvPr>
          <p:cNvSpPr txBox="1"/>
          <p:nvPr/>
        </p:nvSpPr>
        <p:spPr>
          <a:xfrm>
            <a:off x="218591" y="290447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CLASSIFICATION</a:t>
            </a:r>
          </a:p>
        </p:txBody>
      </p:sp>
      <p:sp>
        <p:nvSpPr>
          <p:cNvPr id="13" name="Freeform: Shape 17">
            <a:extLst>
              <a:ext uri="{FF2B5EF4-FFF2-40B4-BE49-F238E27FC236}">
                <a16:creationId xmlns:a16="http://schemas.microsoft.com/office/drawing/2014/main" id="{61ACF4AC-7BA5-1B73-B1BC-53F6BEBB6CFF}"/>
              </a:ext>
            </a:extLst>
          </p:cNvPr>
          <p:cNvSpPr/>
          <p:nvPr/>
        </p:nvSpPr>
        <p:spPr>
          <a:xfrm flipH="1">
            <a:off x="2585690" y="2230474"/>
            <a:ext cx="535450" cy="1519413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3E86F8F-973A-D5A1-E0B5-440076462FC4}"/>
              </a:ext>
            </a:extLst>
          </p:cNvPr>
          <p:cNvSpPr txBox="1"/>
          <p:nvPr/>
        </p:nvSpPr>
        <p:spPr>
          <a:xfrm>
            <a:off x="2039499" y="386213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REGRESSION</a:t>
            </a:r>
          </a:p>
        </p:txBody>
      </p:sp>
      <p:pic>
        <p:nvPicPr>
          <p:cNvPr id="16" name="Picture 15" descr="Diagram&#10;&#10;Description automatically generated">
            <a:extLst>
              <a:ext uri="{FF2B5EF4-FFF2-40B4-BE49-F238E27FC236}">
                <a16:creationId xmlns:a16="http://schemas.microsoft.com/office/drawing/2014/main" id="{675805E0-25E4-6053-6231-4C74F359A4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831" r="83312" b="27845"/>
          <a:stretch/>
        </p:blipFill>
        <p:spPr>
          <a:xfrm>
            <a:off x="578937" y="3230147"/>
            <a:ext cx="1259094" cy="1057275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1B86AA4-7E63-6FB4-F4C9-BA4A6C17D2FB}"/>
              </a:ext>
            </a:extLst>
          </p:cNvPr>
          <p:cNvCxnSpPr>
            <a:cxnSpLocks/>
          </p:cNvCxnSpPr>
          <p:nvPr/>
        </p:nvCxnSpPr>
        <p:spPr>
          <a:xfrm flipH="1" flipV="1">
            <a:off x="4838232" y="852611"/>
            <a:ext cx="727413" cy="1085381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F199AF6-A97C-E6A6-4402-757498209E85}"/>
              </a:ext>
            </a:extLst>
          </p:cNvPr>
          <p:cNvSpPr txBox="1"/>
          <p:nvPr/>
        </p:nvSpPr>
        <p:spPr>
          <a:xfrm>
            <a:off x="4718386" y="1923404"/>
            <a:ext cx="18947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50000"/>
                  </a:schemeClr>
                </a:solidFill>
                <a:latin typeface="AccordAlternate" panose="02000000000000000000" pitchFamily="50" charset="0"/>
              </a:rPr>
              <a:t>UNSUPERVISED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3C4658-0E91-B57B-D6BC-FD43EDA8DE48}"/>
              </a:ext>
            </a:extLst>
          </p:cNvPr>
          <p:cNvSpPr txBox="1"/>
          <p:nvPr/>
        </p:nvSpPr>
        <p:spPr>
          <a:xfrm>
            <a:off x="5321765" y="1227328"/>
            <a:ext cx="1215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data not labeled in any way</a:t>
            </a:r>
          </a:p>
        </p:txBody>
      </p:sp>
      <p:sp>
        <p:nvSpPr>
          <p:cNvPr id="21" name="Freeform: Shape 27">
            <a:extLst>
              <a:ext uri="{FF2B5EF4-FFF2-40B4-BE49-F238E27FC236}">
                <a16:creationId xmlns:a16="http://schemas.microsoft.com/office/drawing/2014/main" id="{7E5D302C-32CA-6C6A-0FA3-672167AE3855}"/>
              </a:ext>
            </a:extLst>
          </p:cNvPr>
          <p:cNvSpPr/>
          <p:nvPr/>
        </p:nvSpPr>
        <p:spPr>
          <a:xfrm>
            <a:off x="4919093" y="2296572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1EBAD1F-A576-8FF2-F7E6-6D916A4A3AEC}"/>
              </a:ext>
            </a:extLst>
          </p:cNvPr>
          <p:cNvSpPr txBox="1"/>
          <p:nvPr/>
        </p:nvSpPr>
        <p:spPr>
          <a:xfrm>
            <a:off x="3861398" y="3016605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CLUSTERING</a:t>
            </a:r>
          </a:p>
        </p:txBody>
      </p:sp>
      <p:sp>
        <p:nvSpPr>
          <p:cNvPr id="23" name="Freeform: Shape 30">
            <a:extLst>
              <a:ext uri="{FF2B5EF4-FFF2-40B4-BE49-F238E27FC236}">
                <a16:creationId xmlns:a16="http://schemas.microsoft.com/office/drawing/2014/main" id="{D37417D2-8848-F88D-AC34-F56967BB3445}"/>
              </a:ext>
            </a:extLst>
          </p:cNvPr>
          <p:cNvSpPr/>
          <p:nvPr/>
        </p:nvSpPr>
        <p:spPr>
          <a:xfrm flipH="1">
            <a:off x="5765600" y="2296574"/>
            <a:ext cx="437918" cy="2285138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484300 w 484300"/>
              <a:gd name="connsiteY0" fmla="*/ 0 h 1387358"/>
              <a:gd name="connsiteX1" fmla="*/ 17575 w 484300"/>
              <a:gd name="connsiteY1" fmla="*/ 466725 h 1387358"/>
              <a:gd name="connsiteX2" fmla="*/ 210979 w 484300"/>
              <a:gd name="connsiteY2" fmla="*/ 1387358 h 1387358"/>
              <a:gd name="connsiteX0" fmla="*/ 277301 w 277301"/>
              <a:gd name="connsiteY0" fmla="*/ 0 h 1387358"/>
              <a:gd name="connsiteX1" fmla="*/ 102889 w 277301"/>
              <a:gd name="connsiteY1" fmla="*/ 637638 h 1387358"/>
              <a:gd name="connsiteX2" fmla="*/ 3980 w 277301"/>
              <a:gd name="connsiteY2" fmla="*/ 1387358 h 1387358"/>
              <a:gd name="connsiteX0" fmla="*/ 274461 w 274461"/>
              <a:gd name="connsiteY0" fmla="*/ 0 h 1387358"/>
              <a:gd name="connsiteX1" fmla="*/ 100049 w 274461"/>
              <a:gd name="connsiteY1" fmla="*/ 637638 h 1387358"/>
              <a:gd name="connsiteX2" fmla="*/ 1140 w 27446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4271" h="1387358">
                <a:moveTo>
                  <a:pt x="274271" y="0"/>
                </a:moveTo>
                <a:cubicBezTo>
                  <a:pt x="84564" y="177800"/>
                  <a:pt x="145413" y="526513"/>
                  <a:pt x="129687" y="642257"/>
                </a:cubicBezTo>
                <a:cubicBezTo>
                  <a:pt x="155721" y="808814"/>
                  <a:pt x="-14131" y="1342908"/>
                  <a:pt x="950" y="13873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246F1C6-639C-0193-4A10-214649EEA125}"/>
              </a:ext>
            </a:extLst>
          </p:cNvPr>
          <p:cNvSpPr txBox="1"/>
          <p:nvPr/>
        </p:nvSpPr>
        <p:spPr>
          <a:xfrm>
            <a:off x="5124205" y="4591074"/>
            <a:ext cx="28213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DIMENSIONALITY REDUCTION</a:t>
            </a:r>
          </a:p>
        </p:txBody>
      </p:sp>
      <p:pic>
        <p:nvPicPr>
          <p:cNvPr id="27" name="Picture 26" descr="Diagram&#10;&#10;Description automatically generated">
            <a:extLst>
              <a:ext uri="{FF2B5EF4-FFF2-40B4-BE49-F238E27FC236}">
                <a16:creationId xmlns:a16="http://schemas.microsoft.com/office/drawing/2014/main" id="{8405FE53-58C4-2125-BEC7-A94A80D8E1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107" t="85514" r="25013" b="-26"/>
          <a:stretch/>
        </p:blipFill>
        <p:spPr>
          <a:xfrm>
            <a:off x="4357269" y="4703981"/>
            <a:ext cx="907593" cy="610367"/>
          </a:xfrm>
          <a:prstGeom prst="rect">
            <a:avLst/>
          </a:prstGeom>
        </p:spPr>
      </p:pic>
      <p:sp>
        <p:nvSpPr>
          <p:cNvPr id="28" name="Freeform: Shape 36">
            <a:extLst>
              <a:ext uri="{FF2B5EF4-FFF2-40B4-BE49-F238E27FC236}">
                <a16:creationId xmlns:a16="http://schemas.microsoft.com/office/drawing/2014/main" id="{C1218500-B957-AF1F-F988-56857F2CD571}"/>
              </a:ext>
            </a:extLst>
          </p:cNvPr>
          <p:cNvSpPr/>
          <p:nvPr/>
        </p:nvSpPr>
        <p:spPr>
          <a:xfrm flipH="1">
            <a:off x="6051333" y="2285243"/>
            <a:ext cx="1271385" cy="461665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A26967E-8019-652F-B4D7-995F38E4F275}"/>
              </a:ext>
            </a:extLst>
          </p:cNvPr>
          <p:cNvSpPr txBox="1"/>
          <p:nvPr/>
        </p:nvSpPr>
        <p:spPr>
          <a:xfrm>
            <a:off x="6426061" y="280055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ASSOCIATION</a:t>
            </a:r>
          </a:p>
        </p:txBody>
      </p:sp>
      <p:pic>
        <p:nvPicPr>
          <p:cNvPr id="33" name="Picture 32" descr="Diagram&#10;&#10;Description automatically generated">
            <a:extLst>
              <a:ext uri="{FF2B5EF4-FFF2-40B4-BE49-F238E27FC236}">
                <a16:creationId xmlns:a16="http://schemas.microsoft.com/office/drawing/2014/main" id="{CA9C2B32-C4E6-B7B9-DF11-797A7C2DFC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332" t="61907" r="4206" b="25639"/>
          <a:stretch/>
        </p:blipFill>
        <p:spPr>
          <a:xfrm>
            <a:off x="7190512" y="3125401"/>
            <a:ext cx="940142" cy="647941"/>
          </a:xfrm>
          <a:prstGeom prst="rect">
            <a:avLst/>
          </a:prstGeom>
        </p:spPr>
      </p:pic>
      <p:sp>
        <p:nvSpPr>
          <p:cNvPr id="34" name="Freeform: Shape 42">
            <a:extLst>
              <a:ext uri="{FF2B5EF4-FFF2-40B4-BE49-F238E27FC236}">
                <a16:creationId xmlns:a16="http://schemas.microsoft.com/office/drawing/2014/main" id="{95342721-E812-AF24-E678-D6DBA23B6B48}"/>
              </a:ext>
            </a:extLst>
          </p:cNvPr>
          <p:cNvSpPr/>
          <p:nvPr/>
        </p:nvSpPr>
        <p:spPr>
          <a:xfrm flipH="1">
            <a:off x="6029678" y="800810"/>
            <a:ext cx="3296461" cy="80804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7576 w 537576"/>
              <a:gd name="connsiteY0" fmla="*/ 0 h 593458"/>
              <a:gd name="connsiteX1" fmla="*/ 70851 w 537576"/>
              <a:gd name="connsiteY1" fmla="*/ 466725 h 593458"/>
              <a:gd name="connsiteX2" fmla="*/ 10594 w 537576"/>
              <a:gd name="connsiteY2" fmla="*/ 593458 h 593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7576" h="593458">
                <a:moveTo>
                  <a:pt x="537576" y="0"/>
                </a:moveTo>
                <a:cubicBezTo>
                  <a:pt x="347869" y="177800"/>
                  <a:pt x="158163" y="355600"/>
                  <a:pt x="70851" y="466725"/>
                </a:cubicBezTo>
                <a:cubicBezTo>
                  <a:pt x="-16461" y="577850"/>
                  <a:pt x="-4487" y="549008"/>
                  <a:pt x="10594" y="5934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4C9FE41-EF46-2F18-7F16-8F691584A437}"/>
              </a:ext>
            </a:extLst>
          </p:cNvPr>
          <p:cNvSpPr txBox="1"/>
          <p:nvPr/>
        </p:nvSpPr>
        <p:spPr>
          <a:xfrm>
            <a:off x="8610054" y="1662500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REINFORCEMENT LEARNING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A76BF49-E754-A7D1-9E5F-F8165B387D98}"/>
              </a:ext>
            </a:extLst>
          </p:cNvPr>
          <p:cNvSpPr txBox="1"/>
          <p:nvPr/>
        </p:nvSpPr>
        <p:spPr>
          <a:xfrm>
            <a:off x="8483719" y="878384"/>
            <a:ext cx="21572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no supervision, but goal-based interaction with environment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556B1C8-70E2-C7A6-B035-DB84CB1893D7}"/>
              </a:ext>
            </a:extLst>
          </p:cNvPr>
          <p:cNvSpPr/>
          <p:nvPr/>
        </p:nvSpPr>
        <p:spPr>
          <a:xfrm>
            <a:off x="8676891" y="5556559"/>
            <a:ext cx="3252350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GB" sz="1400" dirty="0"/>
              <a:t>learning by trial-and-error</a:t>
            </a:r>
          </a:p>
          <a:p>
            <a:pPr indent="-228600" algn="ctr"/>
            <a:r>
              <a:rPr lang="en-GB" sz="1400" dirty="0"/>
              <a:t>(sequential decision making)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9E7C084-4D87-1069-D4FB-4B628EBFD908}"/>
              </a:ext>
            </a:extLst>
          </p:cNvPr>
          <p:cNvSpPr/>
          <p:nvPr/>
        </p:nvSpPr>
        <p:spPr>
          <a:xfrm>
            <a:off x="4617646" y="5561521"/>
            <a:ext cx="3171744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observation</a:t>
            </a:r>
          </a:p>
          <a:p>
            <a:pPr indent="-228600" algn="ctr"/>
            <a:r>
              <a:rPr lang="en-US" sz="1400" dirty="0"/>
              <a:t>(pattern recognition)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6DFAEE9-18F3-19E4-0152-9136339CD83D}"/>
              </a:ext>
            </a:extLst>
          </p:cNvPr>
          <p:cNvSpPr/>
          <p:nvPr/>
        </p:nvSpPr>
        <p:spPr>
          <a:xfrm>
            <a:off x="578937" y="5556559"/>
            <a:ext cx="3151208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teacher </a:t>
            </a:r>
          </a:p>
          <a:p>
            <a:pPr indent="-228600" algn="ctr"/>
            <a:r>
              <a:rPr lang="en-US" sz="1400" dirty="0"/>
              <a:t>(high-dimensional curve fitting)</a:t>
            </a:r>
          </a:p>
        </p:txBody>
      </p:sp>
      <p:sp>
        <p:nvSpPr>
          <p:cNvPr id="40" name="Freeform: Shape 44">
            <a:extLst>
              <a:ext uri="{FF2B5EF4-FFF2-40B4-BE49-F238E27FC236}">
                <a16:creationId xmlns:a16="http://schemas.microsoft.com/office/drawing/2014/main" id="{DD6DC6B6-06F6-0086-DA1D-D07072EEF39E}"/>
              </a:ext>
            </a:extLst>
          </p:cNvPr>
          <p:cNvSpPr/>
          <p:nvPr/>
        </p:nvSpPr>
        <p:spPr>
          <a:xfrm rot="16780113" flipV="1">
            <a:off x="9186369" y="2531382"/>
            <a:ext cx="593238" cy="55242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D661671-3946-CCDF-429D-D9B60CD35AA1}"/>
              </a:ext>
            </a:extLst>
          </p:cNvPr>
          <p:cNvSpPr txBox="1"/>
          <p:nvPr/>
        </p:nvSpPr>
        <p:spPr>
          <a:xfrm>
            <a:off x="8640864" y="2960609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STATE OR ACTION VALUES</a:t>
            </a:r>
          </a:p>
        </p:txBody>
      </p:sp>
      <p:sp>
        <p:nvSpPr>
          <p:cNvPr id="43" name="Freeform: Shape 55">
            <a:extLst>
              <a:ext uri="{FF2B5EF4-FFF2-40B4-BE49-F238E27FC236}">
                <a16:creationId xmlns:a16="http://schemas.microsoft.com/office/drawing/2014/main" id="{937B16B9-423A-3792-E4DE-2253FAB28034}"/>
              </a:ext>
            </a:extLst>
          </p:cNvPr>
          <p:cNvSpPr/>
          <p:nvPr/>
        </p:nvSpPr>
        <p:spPr>
          <a:xfrm flipH="1">
            <a:off x="10090407" y="2248570"/>
            <a:ext cx="1384808" cy="1275866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1BED326-A9D0-448B-9549-6BD30818739F}"/>
              </a:ext>
            </a:extLst>
          </p:cNvPr>
          <p:cNvSpPr txBox="1"/>
          <p:nvPr/>
        </p:nvSpPr>
        <p:spPr>
          <a:xfrm>
            <a:off x="10328735" y="3625432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POLICY DIRECTLY</a:t>
            </a:r>
          </a:p>
        </p:txBody>
      </p:sp>
      <p:pic>
        <p:nvPicPr>
          <p:cNvPr id="46" name="Picture 6" descr="Three Things to Know About Reinforcement Learning - KDnuggets">
            <a:extLst>
              <a:ext uri="{FF2B5EF4-FFF2-40B4-BE49-F238E27FC236}">
                <a16:creationId xmlns:a16="http://schemas.microsoft.com/office/drawing/2014/main" id="{171F73C8-8505-369A-A61F-BD602A862E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4775" y="4244102"/>
            <a:ext cx="2012950" cy="10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2">
            <a:extLst>
              <a:ext uri="{FF2B5EF4-FFF2-40B4-BE49-F238E27FC236}">
                <a16:creationId xmlns:a16="http://schemas.microsoft.com/office/drawing/2014/main" id="{768456C8-A2D9-7BBF-CA3C-2BCEFCA455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98"/>
          <a:stretch/>
        </p:blipFill>
        <p:spPr bwMode="auto">
          <a:xfrm>
            <a:off x="2535366" y="4179415"/>
            <a:ext cx="1259095" cy="687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93182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BB00F-58B8-8731-1E53-500269631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Fitting</a:t>
            </a:r>
            <a:r>
              <a:rPr lang="en-GB" dirty="0"/>
              <a:t> and Generalization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EF353B-1FBE-7919-D911-98B007858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474321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BE32B-C441-9161-9E11-BE6EF45F1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 Scenario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102766-B5AC-3394-6BCC-13789F7A915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:pPr marL="0" indent="0">
                  <a:buNone/>
                </a:pPr>
                <a:r>
                  <a:rPr lang="de-DE" dirty="0" err="1"/>
                  <a:t>map</a:t>
                </a:r>
                <a:r>
                  <a:rPr lang="de-DE" dirty="0"/>
                  <a:t> </a:t>
                </a:r>
                <a:r>
                  <a:rPr lang="de-DE" dirty="0" err="1"/>
                  <a:t>inputs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output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 (</a:t>
                </a:r>
                <a:r>
                  <a:rPr lang="de-DE" dirty="0" err="1"/>
                  <a:t>estimated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)</a:t>
                </a:r>
              </a:p>
              <a:p>
                <a:pPr marL="0" indent="0">
                  <a:buNone/>
                </a:pPr>
                <a:r>
                  <a:rPr lang="en-GB" sz="2300" dirty="0"/>
                  <a:t>random variables </a:t>
                </a:r>
                <a14:m>
                  <m:oMath xmlns:m="http://schemas.openxmlformats.org/officeDocument/2006/math">
                    <m:r>
                      <a:rPr lang="en-US" sz="23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GB" sz="2300" dirty="0"/>
                  <a:t> and </a:t>
                </a:r>
                <a14:m>
                  <m:oMath xmlns:m="http://schemas.openxmlformats.org/officeDocument/2006/math">
                    <m:r>
                      <a:rPr lang="en-US" sz="2300" b="1" i="1" smtClean="0">
                        <a:latin typeface="Cambria Math" panose="02040503050406030204" pitchFamily="18" charset="0"/>
                      </a:rPr>
                      <m:t>𝑿</m:t>
                    </m:r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3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23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3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3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3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</m:t>
                        </m:r>
                        <m:r>
                          <a:rPr lang="en-US" sz="23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23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GB" sz="2300" dirty="0"/>
                  <a:t>)</a:t>
                </a:r>
              </a:p>
              <a:p>
                <a:pPr marL="0" indent="0">
                  <a:buNone/>
                </a:pPr>
                <a:endParaRPr lang="en-GB" sz="2800" dirty="0"/>
              </a:p>
              <a:p>
                <a:pPr marL="0" indent="0">
                  <a:buNone/>
                </a:pPr>
                <a:r>
                  <a:rPr lang="en-GB" sz="2800" dirty="0"/>
                  <a:t>fit train data set of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8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800" dirty="0"/>
                  <a:t>) pairs</a:t>
                </a:r>
              </a:p>
              <a:p>
                <a:pPr marL="0" indent="0">
                  <a:buNone/>
                </a:pPr>
                <a:r>
                  <a:rPr lang="en-GB" sz="2300" dirty="0"/>
                  <a:t>(</a:t>
                </a:r>
                <a:r>
                  <a:rPr lang="en-GB" sz="2300" dirty="0" err="1"/>
                  <a:t>i.i.d.</a:t>
                </a:r>
                <a:r>
                  <a:rPr lang="en-GB" sz="2300" dirty="0"/>
                  <a:t> assumption: random samples from underlying data-generating process)</a:t>
                </a:r>
                <a:endParaRPr lang="de-DE" sz="2300" dirty="0"/>
              </a:p>
              <a:p>
                <a:pPr marL="0" indent="0">
                  <a:buNone/>
                </a:pPr>
                <a:r>
                  <a:rPr lang="en-GB" dirty="0"/>
                  <a:t>then apply</a:t>
                </a:r>
                <a:r>
                  <a:rPr lang="en-DE" dirty="0"/>
                  <a:t> </a:t>
                </a:r>
                <a:r>
                  <a:rPr lang="en-GB" dirty="0"/>
                  <a:t>learned statistical dependencies to test data set</a:t>
                </a:r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b="1" dirty="0"/>
                  <a:t>classification</a:t>
                </a:r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:r>
                  <a:rPr lang="de-DE" dirty="0"/>
                  <a:t>categorical target: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=0 </m:t>
                    </m:r>
                  </m:oMath>
                </a14:m>
                <a:r>
                  <a:rPr lang="de-DE" dirty="0" err="1"/>
                  <a:t>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de-DE" dirty="0"/>
                  <a:t> (e.g., image of cat or not), predict probabilities</a:t>
                </a:r>
                <a:endParaRPr lang="de-DE" b="1" dirty="0"/>
              </a:p>
              <a:p>
                <a:pPr marL="0" indent="0">
                  <a:buNone/>
                </a:pPr>
                <a:r>
                  <a:rPr lang="de-DE" b="1" dirty="0"/>
                  <a:t>regression</a:t>
                </a:r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:r>
                  <a:rPr lang="de-DE" dirty="0"/>
                  <a:t>real-valued target: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[0, ∞)</m:t>
                    </m:r>
                  </m:oMath>
                </a14:m>
                <a:r>
                  <a:rPr lang="de-DE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de-DE" dirty="0"/>
                  <a:t>(e.g., </a:t>
                </a:r>
                <a:r>
                  <a:rPr lang="de-DE" dirty="0" err="1"/>
                  <a:t>demand</a:t>
                </a:r>
                <a:r>
                  <a:rPr lang="de-DE" dirty="0"/>
                  <a:t> </a:t>
                </a:r>
                <a:r>
                  <a:rPr lang="de-DE" dirty="0" err="1"/>
                  <a:t>forecasting</a:t>
                </a:r>
                <a:r>
                  <a:rPr lang="de-DE" dirty="0"/>
                  <a:t>) </a:t>
                </a:r>
                <a:r>
                  <a:rPr lang="de-DE" dirty="0" err="1"/>
                  <a:t>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(−∞, ∞)</m:t>
                    </m:r>
                  </m:oMath>
                </a14:m>
                <a:endParaRPr lang="de-DE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102766-B5AC-3394-6BCC-13789F7A915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28" t="-308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AFDBBF-BFF1-CC7B-E660-A2CEF5B3B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17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1BA64F-F688-9EDD-F13C-E444504A1D57}"/>
              </a:ext>
            </a:extLst>
          </p:cNvPr>
          <p:cNvSpPr txBox="1"/>
          <p:nvPr/>
        </p:nvSpPr>
        <p:spPr>
          <a:xfrm>
            <a:off x="8404166" y="950130"/>
            <a:ext cx="3679769" cy="11079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sz="2200" dirty="0"/>
              <a:t>ML domain:</a:t>
            </a:r>
          </a:p>
          <a:p>
            <a:r>
              <a:rPr lang="en-DE" sz="2200" dirty="0"/>
              <a:t>no deterministic dependencies between input and output</a:t>
            </a:r>
          </a:p>
        </p:txBody>
      </p:sp>
      <p:pic>
        <p:nvPicPr>
          <p:cNvPr id="6" name="Picture 5" descr="A picture containing several&#10;&#10;Description automatically generated">
            <a:extLst>
              <a:ext uri="{FF2B5EF4-FFF2-40B4-BE49-F238E27FC236}">
                <a16:creationId xmlns:a16="http://schemas.microsoft.com/office/drawing/2014/main" id="{F226C44F-1E95-5C84-F511-CCE429CA6A9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04166" y="155751"/>
            <a:ext cx="1042814" cy="614992"/>
          </a:xfrm>
          <a:prstGeom prst="roundRect">
            <a:avLst>
              <a:gd name="adj" fmla="val 5648"/>
            </a:avLst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5F9D874-0178-00C0-B773-D2B51D56832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209279" y="155751"/>
            <a:ext cx="874656" cy="614992"/>
          </a:xfrm>
          <a:prstGeom prst="roundRect">
            <a:avLst>
              <a:gd name="adj" fmla="val 4188"/>
            </a:avLst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61AFBDF-2A84-B328-1D57-83DA959DB0E5}"/>
              </a:ext>
            </a:extLst>
          </p:cNvPr>
          <p:cNvSpPr txBox="1"/>
          <p:nvPr/>
        </p:nvSpPr>
        <p:spPr>
          <a:xfrm>
            <a:off x="9828634" y="292872"/>
            <a:ext cx="9989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000" dirty="0"/>
              <a:t>… </a:t>
            </a:r>
            <a:r>
              <a:rPr lang="en-DE" sz="2000" b="1" dirty="0"/>
              <a:t>ML</a:t>
            </a:r>
            <a:r>
              <a:rPr lang="en-DE" sz="2000" dirty="0"/>
              <a:t> …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424558-C558-0B4F-7C75-A61AB754593E}"/>
              </a:ext>
            </a:extLst>
          </p:cNvPr>
          <p:cNvSpPr txBox="1"/>
          <p:nvPr/>
        </p:nvSpPr>
        <p:spPr>
          <a:xfrm>
            <a:off x="6056866" y="2357481"/>
            <a:ext cx="280910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usually m</a:t>
            </a:r>
            <a:r>
              <a:rPr lang="en-DE" sz="2000" dirty="0"/>
              <a:t>any dimensions </a:t>
            </a:r>
            <a:endParaRPr lang="en-GB" sz="20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EEB7B77-B145-F276-CDDE-0FDF24E87AE5}"/>
              </a:ext>
            </a:extLst>
          </p:cNvPr>
          <p:cNvCxnSpPr>
            <a:cxnSpLocks/>
            <a:stCxn id="10" idx="1"/>
          </p:cNvCxnSpPr>
          <p:nvPr/>
        </p:nvCxnSpPr>
        <p:spPr>
          <a:xfrm flipH="1" flipV="1">
            <a:off x="5535824" y="2463114"/>
            <a:ext cx="521042" cy="94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93109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C49F5-EE18-E148-A680-E3CCB7C2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4D080-C343-7746-B3C2-41F8EBCD3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3526936"/>
            <a:ext cx="10515600" cy="28094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200" dirty="0"/>
              <a:t>generalization gap: difference between test and training error</a:t>
            </a:r>
            <a:endParaRPr lang="en-GB" sz="2200" b="1" dirty="0"/>
          </a:p>
          <a:p>
            <a:pPr marL="0" indent="0">
              <a:buNone/>
            </a:pPr>
            <a:r>
              <a:rPr lang="en-GB" sz="2200" b="1" dirty="0"/>
              <a:t>interpolation</a:t>
            </a:r>
            <a:r>
              <a:rPr lang="en-GB" sz="2200" dirty="0"/>
              <a:t>: to unencountered samples from training environment</a:t>
            </a:r>
          </a:p>
          <a:p>
            <a:pPr marL="0" indent="0">
              <a:buNone/>
            </a:pPr>
            <a:r>
              <a:rPr lang="en-GB" sz="2200" b="1" dirty="0"/>
              <a:t>extrapolation</a:t>
            </a:r>
            <a:r>
              <a:rPr lang="en-GB" sz="2200" dirty="0"/>
              <a:t>: to testing conditions differing from training environment</a:t>
            </a:r>
          </a:p>
          <a:p>
            <a:pPr marL="0" indent="0">
              <a:buNone/>
            </a:pPr>
            <a:r>
              <a:rPr lang="en-GB" sz="2200" dirty="0"/>
              <a:t>curse of dimensionality: </a:t>
            </a:r>
            <a:r>
              <a:rPr lang="en-GB" sz="2200" i="1" dirty="0"/>
              <a:t>“learning in high dimensions always amounts to extrapolation”</a:t>
            </a:r>
          </a:p>
          <a:p>
            <a:pPr marL="0" indent="0">
              <a:buNone/>
            </a:pPr>
            <a:r>
              <a:rPr lang="en-GB" sz="2200" dirty="0">
                <a:sym typeface="Wingdings" pitchFamily="2" charset="2"/>
              </a:rPr>
              <a:t> need for appropriate </a:t>
            </a:r>
            <a:r>
              <a:rPr lang="en-GB" sz="2200" b="1" dirty="0">
                <a:sym typeface="Wingdings" pitchFamily="2" charset="2"/>
              </a:rPr>
              <a:t>inductive bias</a:t>
            </a:r>
            <a:r>
              <a:rPr lang="en-GB" sz="2200" dirty="0">
                <a:sym typeface="Wingdings" pitchFamily="2" charset="2"/>
              </a:rPr>
              <a:t> (aka learning bias): </a:t>
            </a:r>
            <a:r>
              <a:rPr lang="en-GB" sz="2200" dirty="0"/>
              <a:t>set of assumptions of a learning algorithm to predict outputs of inputs not encountered during training (“data in disguise”)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44CF9A-8599-874C-B8DB-72A32F5EF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18</a:t>
            </a:fld>
            <a:endParaRPr lang="en-DE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2AA4B8D-555A-2D6B-FD2B-CC021E6DA531}"/>
              </a:ext>
            </a:extLst>
          </p:cNvPr>
          <p:cNvSpPr txBox="1">
            <a:spLocks/>
          </p:cNvSpPr>
          <p:nvPr/>
        </p:nvSpPr>
        <p:spPr>
          <a:xfrm>
            <a:off x="990600" y="1912120"/>
            <a:ext cx="10515600" cy="132556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600" dirty="0"/>
              <a:t>core of ML: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600" b="1" dirty="0"/>
              <a:t>empirical risk minimization</a:t>
            </a:r>
            <a:r>
              <a:rPr lang="en-GB" sz="2600" dirty="0"/>
              <a:t> (training error) as proxy for minimizing unknown population risk (test error, aka generalization error or out-of-sample error)</a:t>
            </a:r>
          </a:p>
        </p:txBody>
      </p:sp>
    </p:spTree>
    <p:extLst>
      <p:ext uri="{BB962C8B-B14F-4D97-AF65-F5344CB8AC3E}">
        <p14:creationId xmlns:p14="http://schemas.microsoft.com/office/powerpoint/2010/main" val="27839260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C49F5-EE18-E148-A680-E3CCB7C2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Bias, Variance, Irreducible Error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4D080-C343-7746-B3C2-41F8EBCD3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200" dirty="0"/>
              <a:t>think of fitting ML algorithms as repeatable processes with different  (</a:t>
            </a:r>
            <a:r>
              <a:rPr lang="en-GB" sz="2200" dirty="0" err="1"/>
              <a:t>i.i.d.</a:t>
            </a:r>
            <a:r>
              <a:rPr lang="en-GB" sz="2200" dirty="0"/>
              <a:t>) data sets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000" dirty="0"/>
              <a:t>irreducible error (aka Bayes error):</a:t>
            </a:r>
          </a:p>
          <a:p>
            <a:pPr marL="0" indent="0">
              <a:buNone/>
            </a:pPr>
            <a:r>
              <a:rPr lang="en-GB" sz="2000" dirty="0"/>
              <a:t>inherent randomness (target generated from random variable following probability distribution)</a:t>
            </a:r>
          </a:p>
          <a:p>
            <a:pPr>
              <a:buFont typeface="Wingdings" pitchFamily="2" charset="2"/>
              <a:buChar char="à"/>
            </a:pPr>
            <a:r>
              <a:rPr lang="en-GB" sz="2000" dirty="0">
                <a:sym typeface="Wingdings" pitchFamily="2" charset="2"/>
              </a:rPr>
              <a:t>limiting accuracy of ideal model</a:t>
            </a:r>
          </a:p>
          <a:p>
            <a:pPr marL="0" indent="0">
              <a:buNone/>
            </a:pPr>
            <a:r>
              <a:rPr lang="en-GB" sz="2000" dirty="0">
                <a:sym typeface="Wingdings" pitchFamily="2" charset="2"/>
              </a:rPr>
              <a:t>different potential reasons for inherent randomness (noise): complexity, missing information, …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090458-5222-1941-8793-A34C83CF5076}"/>
              </a:ext>
            </a:extLst>
          </p:cNvPr>
          <p:cNvSpPr txBox="1"/>
          <p:nvPr/>
        </p:nvSpPr>
        <p:spPr>
          <a:xfrm>
            <a:off x="2394506" y="2616943"/>
            <a:ext cx="31881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bias</a:t>
            </a:r>
            <a:r>
              <a:rPr lang="en-GB" dirty="0"/>
              <a:t>:</a:t>
            </a:r>
          </a:p>
          <a:p>
            <a:r>
              <a:rPr lang="en-GB" dirty="0"/>
              <a:t>due to too simplistic model (same for all training data sets)</a:t>
            </a:r>
          </a:p>
          <a:p>
            <a:r>
              <a:rPr lang="en-GB" dirty="0"/>
              <a:t>“underfitting”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3FBD89-D45A-1445-B0D0-F64BB370BF93}"/>
              </a:ext>
            </a:extLst>
          </p:cNvPr>
          <p:cNvSpPr txBox="1"/>
          <p:nvPr/>
        </p:nvSpPr>
        <p:spPr>
          <a:xfrm>
            <a:off x="7603975" y="2616943"/>
            <a:ext cx="35849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variance</a:t>
            </a:r>
            <a:r>
              <a:rPr lang="en-GB" dirty="0"/>
              <a:t>:</a:t>
            </a:r>
          </a:p>
          <a:p>
            <a:r>
              <a:rPr lang="en-GB" dirty="0"/>
              <a:t>due to sensitivity to specifics (noise) of different training data sets</a:t>
            </a:r>
          </a:p>
          <a:p>
            <a:r>
              <a:rPr lang="en-GB" dirty="0"/>
              <a:t>“overfitting”</a:t>
            </a:r>
          </a:p>
        </p:txBody>
      </p:sp>
      <p:pic>
        <p:nvPicPr>
          <p:cNvPr id="13" name="Picture 12" descr="Shape, circle&#10;&#10;Description automatically generated">
            <a:extLst>
              <a:ext uri="{FF2B5EF4-FFF2-40B4-BE49-F238E27FC236}">
                <a16:creationId xmlns:a16="http://schemas.microsoft.com/office/drawing/2014/main" id="{41ECBFB3-644D-CF4A-A080-0D01BE3188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314" y="2276512"/>
            <a:ext cx="1604191" cy="1604191"/>
          </a:xfrm>
          <a:prstGeom prst="rect">
            <a:avLst/>
          </a:prstGeom>
        </p:spPr>
      </p:pic>
      <p:pic>
        <p:nvPicPr>
          <p:cNvPr id="15" name="Picture 14" descr="Engineering drawing&#10;&#10;Description automatically generated">
            <a:extLst>
              <a:ext uri="{FF2B5EF4-FFF2-40B4-BE49-F238E27FC236}">
                <a16:creationId xmlns:a16="http://schemas.microsoft.com/office/drawing/2014/main" id="{ED23A19D-EE63-8B42-83DD-3674895DE5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9478" y="2276511"/>
            <a:ext cx="1624497" cy="1604191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B90475-00CC-EF48-96AB-C7031A336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788864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CD496-E8F3-40D6-00DD-0F81CDEBD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Main Areas of Artificial Intelligence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EE8D56-C783-10A3-B7C8-5378632AFE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DE" b="1" dirty="0"/>
              <a:t>computer vision</a:t>
            </a:r>
          </a:p>
          <a:p>
            <a:pPr marL="0" indent="0">
              <a:buNone/>
            </a:pPr>
            <a:r>
              <a:rPr lang="en-DE" b="1" dirty="0"/>
              <a:t>	</a:t>
            </a:r>
            <a:r>
              <a:rPr lang="en-DE" sz="2500" dirty="0"/>
              <a:t>(spatial structures, state-of-the-art: Convolutional Neural Networks)</a:t>
            </a:r>
          </a:p>
          <a:p>
            <a:r>
              <a:rPr lang="en-DE" b="1" dirty="0"/>
              <a:t>natural language processing</a:t>
            </a:r>
          </a:p>
          <a:p>
            <a:pPr marL="0" indent="0">
              <a:buNone/>
            </a:pPr>
            <a:r>
              <a:rPr lang="en-DE" b="1" dirty="0"/>
              <a:t>	</a:t>
            </a:r>
            <a:r>
              <a:rPr lang="en-DE" sz="2500" dirty="0"/>
              <a:t>(sequential structures, state-of-the-art: transformers)</a:t>
            </a:r>
          </a:p>
          <a:p>
            <a:r>
              <a:rPr lang="en-GB" b="1" dirty="0"/>
              <a:t>a</a:t>
            </a:r>
            <a:r>
              <a:rPr lang="en-DE" b="1" dirty="0"/>
              <a:t>utomated decision making, robotics</a:t>
            </a:r>
          </a:p>
          <a:p>
            <a:pPr marL="0" indent="0">
              <a:buNone/>
            </a:pPr>
            <a:r>
              <a:rPr lang="en-DE" sz="2500" dirty="0"/>
              <a:t>	(reinforcement learning)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All of these are enabled by one key ingredient:</a:t>
            </a:r>
          </a:p>
          <a:p>
            <a:r>
              <a:rPr lang="en-DE" i="1" dirty="0"/>
              <a:t>learning from experience</a:t>
            </a:r>
            <a:r>
              <a:rPr lang="en-DE" dirty="0"/>
              <a:t> (</a:t>
            </a:r>
            <a:r>
              <a:rPr lang="en-DE" b="1" dirty="0"/>
              <a:t>Machine Learning</a:t>
            </a:r>
            <a:r>
              <a:rPr lang="en-DE" dirty="0"/>
              <a:t>)</a:t>
            </a:r>
          </a:p>
          <a:p>
            <a:pPr marL="0" indent="0">
              <a:buNone/>
            </a:pPr>
            <a:endParaRPr lang="en-DE" dirty="0"/>
          </a:p>
          <a:p>
            <a:r>
              <a:rPr lang="en-DE" dirty="0"/>
              <a:t>knowledge representation, automated reasoning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8813AC-0416-6C7A-FC0D-0FD915292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27743A-2D5E-E2D9-5B3A-04DE7E64CF6A}"/>
              </a:ext>
            </a:extLst>
          </p:cNvPr>
          <p:cNvSpPr txBox="1"/>
          <p:nvPr/>
        </p:nvSpPr>
        <p:spPr>
          <a:xfrm>
            <a:off x="378372" y="6475254"/>
            <a:ext cx="34932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i="1" dirty="0" err="1"/>
              <a:t>Artificial</a:t>
            </a:r>
            <a:r>
              <a:rPr lang="de-DE" sz="1000" i="1" dirty="0"/>
              <a:t> </a:t>
            </a:r>
            <a:r>
              <a:rPr lang="de-DE" sz="1000" i="1" dirty="0" err="1"/>
              <a:t>Intelligence</a:t>
            </a:r>
            <a:r>
              <a:rPr lang="de-DE" sz="1000" i="1" dirty="0"/>
              <a:t>: A Modern Approach</a:t>
            </a:r>
            <a:r>
              <a:rPr lang="de-DE" sz="1000" dirty="0"/>
              <a:t> (Russell, </a:t>
            </a:r>
            <a:r>
              <a:rPr lang="de-DE" sz="1000" dirty="0" err="1"/>
              <a:t>Norvig</a:t>
            </a:r>
            <a:r>
              <a:rPr lang="de-DE" sz="1000" dirty="0"/>
              <a:t>)</a:t>
            </a:r>
          </a:p>
        </p:txBody>
      </p:sp>
      <p:pic>
        <p:nvPicPr>
          <p:cNvPr id="7" name="Picture 6" descr="A statue of a person&#10;&#10;Description automatically generated with low confidence">
            <a:extLst>
              <a:ext uri="{FF2B5EF4-FFF2-40B4-BE49-F238E27FC236}">
                <a16:creationId xmlns:a16="http://schemas.microsoft.com/office/drawing/2014/main" id="{08B524D4-64CB-E414-4F34-826CA123B2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3721" y="1027906"/>
            <a:ext cx="1340158" cy="202324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0820F5B-AF71-49F5-FB48-F47D73624B38}"/>
              </a:ext>
            </a:extLst>
          </p:cNvPr>
          <p:cNvSpPr txBox="1"/>
          <p:nvPr/>
        </p:nvSpPr>
        <p:spPr>
          <a:xfrm>
            <a:off x="11119077" y="309948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61D255-55B6-6F3D-3186-CEA62D3420E8}"/>
              </a:ext>
            </a:extLst>
          </p:cNvPr>
          <p:cNvSpPr txBox="1"/>
          <p:nvPr/>
        </p:nvSpPr>
        <p:spPr>
          <a:xfrm>
            <a:off x="7999477" y="3840155"/>
            <a:ext cx="3965445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agency:</a:t>
            </a:r>
          </a:p>
          <a:p>
            <a:r>
              <a:rPr lang="en-GB" sz="2400" dirty="0"/>
              <a:t>perception – thought – action</a:t>
            </a:r>
          </a:p>
        </p:txBody>
      </p:sp>
    </p:spTree>
    <p:extLst>
      <p:ext uri="{BB962C8B-B14F-4D97-AF65-F5344CB8AC3E}">
        <p14:creationId xmlns:p14="http://schemas.microsoft.com/office/powerpoint/2010/main" val="10951432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B5971-ED29-8C4C-BE8A-7EED9D3B4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Bias-Variance </a:t>
            </a:r>
            <a:r>
              <a:rPr lang="en-GB" dirty="0" err="1"/>
              <a:t>Tradeoff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37E309-547C-0348-8F2F-1DE00DC020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451438"/>
            <a:ext cx="6738258" cy="2381468"/>
          </a:xfrm>
        </p:spPr>
        <p:txBody>
          <a:bodyPr>
            <a:normAutofit/>
          </a:bodyPr>
          <a:lstStyle/>
          <a:p>
            <a:r>
              <a:rPr lang="en-GB" sz="2400" dirty="0"/>
              <a:t>generalization error follows U-shaped curve: overfitting once model complexity (number of parameters) passes certain threshold</a:t>
            </a:r>
          </a:p>
          <a:p>
            <a:r>
              <a:rPr lang="en-GB" sz="2400" dirty="0"/>
              <a:t>overfitting: variance term dominating test error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increasing model complexity increases test error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FFF4B6-67D9-E940-A6CB-70C55533E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20</a:t>
            </a:fld>
            <a:endParaRPr lang="en-DE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2A66421-89E3-75A9-4DCF-F02108DB866A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13753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/>
              <a:t>fundamental concept in classical statistical learning theory</a:t>
            </a:r>
          </a:p>
          <a:p>
            <a:r>
              <a:rPr lang="en-GB" sz="2400" dirty="0"/>
              <a:t>models of higher complexity have lower bias but higher variance (given the same number of training examples)</a:t>
            </a:r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03ED01CC-EC7A-D792-11FD-E6168F6611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0702" y="3201001"/>
            <a:ext cx="4697346" cy="303000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D4E8FF6-6EA3-1615-9124-66EB0EFD0B08}"/>
              </a:ext>
            </a:extLst>
          </p:cNvPr>
          <p:cNvSpPr txBox="1"/>
          <p:nvPr/>
        </p:nvSpPr>
        <p:spPr>
          <a:xfrm>
            <a:off x="7914762" y="6231008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4216156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9CDF0-F76F-177C-9888-0EFEC59B2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Example: Non-Linear Function Approximation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CD7BA1-3F00-CCF8-6C9A-BA84E0B163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1432" y="2546537"/>
            <a:ext cx="9489135" cy="36902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0F90FBD-EF0B-3053-9F0D-D707482BF4A0}"/>
              </a:ext>
            </a:extLst>
          </p:cNvPr>
          <p:cNvSpPr txBox="1"/>
          <p:nvPr/>
        </p:nvSpPr>
        <p:spPr>
          <a:xfrm>
            <a:off x="8975954" y="6113645"/>
            <a:ext cx="186461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scikit-learn</a:t>
            </a:r>
            <a:r>
              <a:rPr lang="de-DE" sz="1000" dirty="0"/>
              <a:t> </a:t>
            </a:r>
            <a:r>
              <a:rPr lang="de-DE" sz="1000" dirty="0" err="1"/>
              <a:t>documentation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C709EC-08A8-3CE4-91BB-C5F2BCC24510}"/>
              </a:ext>
            </a:extLst>
          </p:cNvPr>
          <p:cNvSpPr txBox="1"/>
          <p:nvPr/>
        </p:nvSpPr>
        <p:spPr>
          <a:xfrm>
            <a:off x="838200" y="1933946"/>
            <a:ext cx="30249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d</a:t>
            </a:r>
            <a:r>
              <a:rPr lang="en-DE" sz="2000" dirty="0"/>
              <a:t>egree of fitted polynomial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F44384A-A047-7293-91BA-770F61C46CF9}"/>
              </a:ext>
            </a:extLst>
          </p:cNvPr>
          <p:cNvCxnSpPr>
            <a:stCxn id="8" idx="2"/>
          </p:cNvCxnSpPr>
          <p:nvPr/>
        </p:nvCxnSpPr>
        <p:spPr>
          <a:xfrm flipH="1">
            <a:off x="2079057" y="2334056"/>
            <a:ext cx="271641" cy="4668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565E8D-DDB4-EA56-663D-CC9DCD600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702225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9384D-00ED-A6F5-164E-D664EDB7F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Example: k</a:t>
            </a:r>
            <a:r>
              <a:rPr lang="en-DE" dirty="0"/>
              <a:t>-Nearest Neighbors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022473-69C4-0979-C32F-34EC360743C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845363" cy="4351338"/>
              </a:xfrm>
            </p:spPr>
            <p:txBody>
              <a:bodyPr>
                <a:normAutofit/>
              </a:bodyPr>
              <a:lstStyle/>
              <a:p>
                <a:r>
                  <a:rPr lang="en-DE" sz="2600" dirty="0"/>
                  <a:t>local method, instance-based learning</a:t>
                </a:r>
              </a:p>
              <a:p>
                <a:r>
                  <a:rPr lang="en-DE" sz="2600" dirty="0"/>
                  <a:t>non-parametric</a:t>
                </a:r>
              </a:p>
              <a:p>
                <a:r>
                  <a:rPr lang="en-GB" sz="2600" dirty="0"/>
                  <a:t>d</a:t>
                </a:r>
                <a:r>
                  <a:rPr lang="en-DE" sz="2600" dirty="0"/>
                  <a:t>istance defined by metric on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600" dirty="0"/>
                  <a:t> (e.g., Euclidean)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022473-69C4-0979-C32F-34EC360743C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845363" cy="4351338"/>
              </a:xfrm>
              <a:blipFill>
                <a:blip r:embed="rId2"/>
                <a:stretch>
                  <a:fillRect l="-1735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13D5880E-0C1A-0B9C-64D2-4FC5CB02C8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4677" y="3624313"/>
            <a:ext cx="2392733" cy="30148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DEFB5AB-40BB-5FDF-402F-3627A17399ED}"/>
              </a:ext>
            </a:extLst>
          </p:cNvPr>
          <p:cNvSpPr txBox="1"/>
          <p:nvPr/>
        </p:nvSpPr>
        <p:spPr>
          <a:xfrm>
            <a:off x="5766913" y="3679256"/>
            <a:ext cx="4969887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600" dirty="0"/>
              <a:t>low k: low bias but high variance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600" dirty="0"/>
              <a:t>high k: low variance but high bias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239D548-AE63-78A6-9D01-FE6C814B0742}"/>
                  </a:ext>
                </a:extLst>
              </p:cNvPr>
              <p:cNvSpPr txBox="1"/>
              <p:nvPr/>
            </p:nvSpPr>
            <p:spPr>
              <a:xfrm>
                <a:off x="6164758" y="4771582"/>
                <a:ext cx="2964581" cy="9003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𝑏𝑖𝑎𝑠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 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sSub>
                            <m:sSub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239D548-AE63-78A6-9D01-FE6C814B07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64758" y="4771582"/>
                <a:ext cx="2964581" cy="900375"/>
              </a:xfrm>
              <a:prstGeom prst="rect">
                <a:avLst/>
              </a:prstGeom>
              <a:blipFill>
                <a:blip r:embed="rId4"/>
                <a:stretch>
                  <a:fillRect t="-90278" b="-1416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7F0BC45-B08E-F132-EF3D-0AF90E412181}"/>
                  </a:ext>
                </a:extLst>
              </p:cNvPr>
              <p:cNvSpPr txBox="1"/>
              <p:nvPr/>
            </p:nvSpPr>
            <p:spPr>
              <a:xfrm>
                <a:off x="6329815" y="5759212"/>
                <a:ext cx="1271916" cy="64812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𝑣𝑎𝑟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7F0BC45-B08E-F132-EF3D-0AF90E41218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29815" y="5759212"/>
                <a:ext cx="1271916" cy="648126"/>
              </a:xfrm>
              <a:prstGeom prst="rect">
                <a:avLst/>
              </a:prstGeom>
              <a:blipFill>
                <a:blip r:embed="rId5"/>
                <a:stretch>
                  <a:fillRect b="-384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BAF71A-FBB7-96B3-4186-832DA0E31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22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E4CC36D-926A-62B2-38C3-6BD92DB74AAE}"/>
                  </a:ext>
                </a:extLst>
              </p:cNvPr>
              <p:cNvSpPr txBox="1"/>
              <p:nvPr/>
            </p:nvSpPr>
            <p:spPr>
              <a:xfrm>
                <a:off x="7039075" y="2357092"/>
                <a:ext cx="1960546" cy="9081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sSub>
                            <m:sSub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E4CC36D-926A-62B2-38C3-6BD92DB74AA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39075" y="2357092"/>
                <a:ext cx="1960546" cy="908197"/>
              </a:xfrm>
              <a:prstGeom prst="rect">
                <a:avLst/>
              </a:prstGeom>
              <a:blipFill>
                <a:blip r:embed="rId6"/>
                <a:stretch>
                  <a:fillRect t="-89041" r="-7097" b="-13835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C8D70AD-0D2E-1773-1EC9-C18E6C5713E0}"/>
                  </a:ext>
                </a:extLst>
              </p:cNvPr>
              <p:cNvSpPr txBox="1"/>
              <p:nvPr/>
            </p:nvSpPr>
            <p:spPr>
              <a:xfrm>
                <a:off x="9052381" y="2488024"/>
                <a:ext cx="2844445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w</a:t>
                </a:r>
                <a:r>
                  <a:rPr lang="en-DE" dirty="0"/>
                  <a:t>ith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DE" dirty="0"/>
                  <a:t> running over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dirty="0"/>
                  <a:t>nearest neighbors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endParaRPr lang="en-DE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C8D70AD-0D2E-1773-1EC9-C18E6C5713E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52381" y="2488024"/>
                <a:ext cx="2844445" cy="646331"/>
              </a:xfrm>
              <a:prstGeom prst="rect">
                <a:avLst/>
              </a:prstGeom>
              <a:blipFill>
                <a:blip r:embed="rId7"/>
                <a:stretch>
                  <a:fillRect l="-1778" t="-3846" b="-1538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29DF9D39-9C76-ACC5-062F-B164A7385C3B}"/>
              </a:ext>
            </a:extLst>
          </p:cNvPr>
          <p:cNvSpPr/>
          <p:nvPr/>
        </p:nvSpPr>
        <p:spPr>
          <a:xfrm>
            <a:off x="7039075" y="2331892"/>
            <a:ext cx="4531114" cy="95264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FCAB66-69BB-CA71-CFC4-90F2B3A57613}"/>
              </a:ext>
            </a:extLst>
          </p:cNvPr>
          <p:cNvSpPr txBox="1"/>
          <p:nvPr/>
        </p:nvSpPr>
        <p:spPr>
          <a:xfrm>
            <a:off x="7039075" y="1918933"/>
            <a:ext cx="1217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r</a:t>
            </a:r>
            <a:r>
              <a:rPr lang="en-DE" dirty="0"/>
              <a:t>egression:</a:t>
            </a:r>
          </a:p>
        </p:txBody>
      </p:sp>
    </p:spTree>
    <p:extLst>
      <p:ext uri="{BB962C8B-B14F-4D97-AF65-F5344CB8AC3E}">
        <p14:creationId xmlns:p14="http://schemas.microsoft.com/office/powerpoint/2010/main" val="26492878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2D649-9BFE-9E81-3DC7-C4260805E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Linear Regression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BB937A-B88D-157A-9CD4-6C6940772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23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F08F9B9-9352-8411-AC1F-F8B23D4C1323}"/>
                  </a:ext>
                </a:extLst>
              </p:cNvPr>
              <p:cNvSpPr txBox="1"/>
              <p:nvPr/>
            </p:nvSpPr>
            <p:spPr>
              <a:xfrm>
                <a:off x="844249" y="5236524"/>
                <a:ext cx="3899338" cy="45512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8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𝑿</m:t>
                          </m:r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DE" sz="2800" baseline="-25000" dirty="0"/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F08F9B9-9352-8411-AC1F-F8B23D4C132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4249" y="5236524"/>
                <a:ext cx="3899338" cy="45512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TextBox 20">
            <a:extLst>
              <a:ext uri="{FF2B5EF4-FFF2-40B4-BE49-F238E27FC236}">
                <a16:creationId xmlns:a16="http://schemas.microsoft.com/office/drawing/2014/main" id="{94A4F985-CD6D-1992-18F0-E34007E9B53F}"/>
              </a:ext>
            </a:extLst>
          </p:cNvPr>
          <p:cNvSpPr txBox="1"/>
          <p:nvPr/>
        </p:nvSpPr>
        <p:spPr>
          <a:xfrm>
            <a:off x="797579" y="2138120"/>
            <a:ext cx="5918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f</a:t>
            </a:r>
            <a:r>
              <a:rPr lang="en-DE" sz="2800" dirty="0"/>
              <a:t>it: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6ABF9D3-16B4-AD39-064E-D7463D59B221}"/>
              </a:ext>
            </a:extLst>
          </p:cNvPr>
          <p:cNvSpPr txBox="1"/>
          <p:nvPr/>
        </p:nvSpPr>
        <p:spPr>
          <a:xfrm>
            <a:off x="838200" y="4583251"/>
            <a:ext cx="13116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predict</a:t>
            </a:r>
            <a:r>
              <a:rPr lang="en-DE" sz="2800" dirty="0"/>
              <a:t>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B4DDED27-C3A5-B6FB-1BC6-55D285145CD1}"/>
                  </a:ext>
                </a:extLst>
              </p:cNvPr>
              <p:cNvSpPr txBox="1"/>
              <p:nvPr/>
            </p:nvSpPr>
            <p:spPr>
              <a:xfrm>
                <a:off x="6227808" y="4648777"/>
                <a:ext cx="4037286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DE" sz="2800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B4DDED27-C3A5-B6FB-1BC6-55D285145CD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27808" y="4648777"/>
                <a:ext cx="4037286" cy="52322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TextBox 25">
            <a:extLst>
              <a:ext uri="{FF2B5EF4-FFF2-40B4-BE49-F238E27FC236}">
                <a16:creationId xmlns:a16="http://schemas.microsoft.com/office/drawing/2014/main" id="{B3EB0DBB-EBCC-4E8B-73DF-65E18C782E4F}"/>
              </a:ext>
            </a:extLst>
          </p:cNvPr>
          <p:cNvSpPr txBox="1"/>
          <p:nvPr/>
        </p:nvSpPr>
        <p:spPr>
          <a:xfrm>
            <a:off x="7053179" y="5507202"/>
            <a:ext cx="10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Gaussian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A3A09CB-7D67-C504-33A1-F95111C122B5}"/>
              </a:ext>
            </a:extLst>
          </p:cNvPr>
          <p:cNvSpPr txBox="1"/>
          <p:nvPr/>
        </p:nvSpPr>
        <p:spPr>
          <a:xfrm>
            <a:off x="8526715" y="5506983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mean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C2A4C11-B4E3-E1FC-5F93-83AC13EAE908}"/>
                  </a:ext>
                </a:extLst>
              </p:cNvPr>
              <p:cNvSpPr txBox="1"/>
              <p:nvPr/>
            </p:nvSpPr>
            <p:spPr>
              <a:xfrm>
                <a:off x="9490559" y="5496254"/>
                <a:ext cx="1284644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v</a:t>
                </a:r>
                <a:r>
                  <a:rPr lang="en-DE" dirty="0"/>
                  <a:t>ariance</a:t>
                </a:r>
              </a:p>
              <a:p>
                <a:r>
                  <a:rPr lang="en-DE" dirty="0"/>
                  <a:t>(reflected by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𝜀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dirty="0"/>
                  <a:t> in fit)</a:t>
                </a:r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C2A4C11-B4E3-E1FC-5F93-83AC13EAE9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90559" y="5496254"/>
                <a:ext cx="1284644" cy="923330"/>
              </a:xfrm>
              <a:prstGeom prst="rect">
                <a:avLst/>
              </a:prstGeom>
              <a:blipFill>
                <a:blip r:embed="rId4"/>
                <a:stretch>
                  <a:fillRect l="-4265" t="-3974" b="-993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884A1FC-E6FF-F1AC-E30A-5D13D590E4ED}"/>
              </a:ext>
            </a:extLst>
          </p:cNvPr>
          <p:cNvCxnSpPr>
            <a:stCxn id="26" idx="0"/>
          </p:cNvCxnSpPr>
          <p:nvPr/>
        </p:nvCxnSpPr>
        <p:spPr>
          <a:xfrm flipV="1">
            <a:off x="7567102" y="5139332"/>
            <a:ext cx="608129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2A2C01D-59F2-A1D2-2766-0617847FFDCE}"/>
              </a:ext>
            </a:extLst>
          </p:cNvPr>
          <p:cNvCxnSpPr>
            <a:stCxn id="27" idx="0"/>
          </p:cNvCxnSpPr>
          <p:nvPr/>
        </p:nvCxnSpPr>
        <p:spPr>
          <a:xfrm flipV="1">
            <a:off x="8885147" y="5230577"/>
            <a:ext cx="174746" cy="2764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190FA7D-3D3C-B816-5D30-04964793BE09}"/>
              </a:ext>
            </a:extLst>
          </p:cNvPr>
          <p:cNvCxnSpPr>
            <a:cxnSpLocks/>
            <a:stCxn id="28" idx="0"/>
          </p:cNvCxnSpPr>
          <p:nvPr/>
        </p:nvCxnSpPr>
        <p:spPr>
          <a:xfrm flipH="1" flipV="1">
            <a:off x="9630232" y="5128384"/>
            <a:ext cx="502649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D65F6AA-6533-F46C-3C4C-611B1258D853}"/>
              </a:ext>
            </a:extLst>
          </p:cNvPr>
          <p:cNvCxnSpPr>
            <a:cxnSpLocks/>
          </p:cNvCxnSpPr>
          <p:nvPr/>
        </p:nvCxnSpPr>
        <p:spPr>
          <a:xfrm>
            <a:off x="945931" y="4349581"/>
            <a:ext cx="1021605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15DEB6FB-B47B-1907-239B-17C1008FD089}"/>
              </a:ext>
            </a:extLst>
          </p:cNvPr>
          <p:cNvSpPr/>
          <p:nvPr/>
        </p:nvSpPr>
        <p:spPr>
          <a:xfrm>
            <a:off x="6427505" y="4517696"/>
            <a:ext cx="4347698" cy="197517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D419860-5482-B777-7035-C5BBEA091C92}"/>
                  </a:ext>
                </a:extLst>
              </p:cNvPr>
              <p:cNvSpPr txBox="1"/>
              <p:nvPr/>
            </p:nvSpPr>
            <p:spPr>
              <a:xfrm>
                <a:off x="7216354" y="2364248"/>
                <a:ext cx="4432429" cy="1699824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r>
                  <a:rPr lang="en-GB" sz="2200" dirty="0"/>
                  <a:t>parameters to be estimated:</a:t>
                </a:r>
                <a:endParaRPr lang="en-DE" sz="22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</m:acc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342900" indent="-342900">
                  <a:buFont typeface="Wingdings" pitchFamily="2" charset="2"/>
                  <a:buChar char="à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22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</m:acc>
                      </m:e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200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2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2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2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2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DE" sz="2200" dirty="0"/>
              </a:p>
              <a:p>
                <a:r>
                  <a:rPr lang="en-GB" sz="2200" dirty="0"/>
                  <a:t>(approximating assumed true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US" sz="22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r>
                  <a:rPr lang="en-GB" sz="2200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σ</m:t>
                    </m:r>
                  </m:oMath>
                </a14:m>
                <a:r>
                  <a:rPr lang="en-GB" sz="2200" dirty="0"/>
                  <a:t>)</a:t>
                </a:r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D419860-5482-B777-7035-C5BBEA091C9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16354" y="2364248"/>
                <a:ext cx="4432429" cy="1699824"/>
              </a:xfrm>
              <a:prstGeom prst="rect">
                <a:avLst/>
              </a:prstGeom>
              <a:blipFill>
                <a:blip r:embed="rId5"/>
                <a:stretch>
                  <a:fillRect l="-1788" t="-2509" r="-1513" b="-609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9DD7B28-CE14-4C1B-B872-A7597123200F}"/>
                  </a:ext>
                </a:extLst>
              </p:cNvPr>
              <p:cNvSpPr txBox="1"/>
              <p:nvPr/>
            </p:nvSpPr>
            <p:spPr>
              <a:xfrm>
                <a:off x="1923148" y="1947712"/>
                <a:ext cx="785080" cy="48244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9DD7B28-CE14-4C1B-B872-A759712320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23148" y="1947712"/>
                <a:ext cx="785080" cy="48244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4096BDB-09D9-9EE3-E3D6-B2EEC9E7EF73}"/>
                  </a:ext>
                </a:extLst>
              </p:cNvPr>
              <p:cNvSpPr txBox="1"/>
              <p:nvPr/>
            </p:nvSpPr>
            <p:spPr>
              <a:xfrm>
                <a:off x="797579" y="2675499"/>
                <a:ext cx="2975059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4096BDB-09D9-9EE3-E3D6-B2EEC9E7EF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7579" y="2675499"/>
                <a:ext cx="2975059" cy="1050031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Left Brace 6">
            <a:extLst>
              <a:ext uri="{FF2B5EF4-FFF2-40B4-BE49-F238E27FC236}">
                <a16:creationId xmlns:a16="http://schemas.microsoft.com/office/drawing/2014/main" id="{909162B7-0D31-C430-BD91-F12EF578C7A3}"/>
              </a:ext>
            </a:extLst>
          </p:cNvPr>
          <p:cNvSpPr/>
          <p:nvPr/>
        </p:nvSpPr>
        <p:spPr>
          <a:xfrm rot="5400000">
            <a:off x="2112171" y="1787795"/>
            <a:ext cx="407035" cy="176288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2C33FE0-F9BE-77F9-4258-2DA7F8ED8C67}"/>
              </a:ext>
            </a:extLst>
          </p:cNvPr>
          <p:cNvSpPr txBox="1"/>
          <p:nvPr/>
        </p:nvSpPr>
        <p:spPr>
          <a:xfrm>
            <a:off x="304801" y="5916729"/>
            <a:ext cx="592300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1800" dirty="0"/>
              <a:t>conditional mean for squared loss of least squares method</a:t>
            </a:r>
            <a:endParaRPr lang="en-GB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predict arbitrary quantile by means of quantile loss</a:t>
            </a:r>
            <a:endParaRPr lang="en-DE" sz="1800" dirty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F2E81668-8F91-7B3D-DC44-B35AAA3D1E0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242020" y="50714"/>
            <a:ext cx="2895158" cy="191080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066D528-B349-FFA5-C61D-8A44FE8A4A59}"/>
              </a:ext>
            </a:extLst>
          </p:cNvPr>
          <p:cNvSpPr txBox="1"/>
          <p:nvPr/>
        </p:nvSpPr>
        <p:spPr>
          <a:xfrm>
            <a:off x="11262033" y="1928553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68FDC51-8225-482E-03C5-DBCEB1DF8224}"/>
              </a:ext>
            </a:extLst>
          </p:cNvPr>
          <p:cNvSpPr txBox="1"/>
          <p:nvPr/>
        </p:nvSpPr>
        <p:spPr>
          <a:xfrm>
            <a:off x="1548064" y="3751077"/>
            <a:ext cx="124585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/>
              <a:t>(m</a:t>
            </a:r>
            <a:r>
              <a:rPr lang="en-DE" sz="2600" dirty="0"/>
              <a:t>odel)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4F94F2F-5CDA-12AF-FE2E-806F5E15FF7B}"/>
                  </a:ext>
                </a:extLst>
              </p:cNvPr>
              <p:cNvSpPr txBox="1"/>
              <p:nvPr/>
            </p:nvSpPr>
            <p:spPr>
              <a:xfrm>
                <a:off x="3751571" y="1471584"/>
                <a:ext cx="3311029" cy="120032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DE" sz="1800" dirty="0"/>
                  <a:t>error term</a:t>
                </a:r>
                <a:r>
                  <a:rPr lang="en-GB" sz="1800" dirty="0"/>
                  <a:t> </a:t>
                </a:r>
                <a:r>
                  <a:rPr lang="en-GB" dirty="0"/>
                  <a:t>(</a:t>
                </a:r>
                <a:r>
                  <a:rPr lang="en-DE" sz="1800" dirty="0"/>
                  <a:t>noise</a:t>
                </a:r>
                <a:r>
                  <a:rPr lang="en-GB" sz="1800" dirty="0"/>
                  <a:t>): </a:t>
                </a:r>
                <a:r>
                  <a:rPr lang="en-DE" sz="1800" dirty="0"/>
                  <a:t>reflects assumed data</a:t>
                </a:r>
                <a:r>
                  <a:rPr lang="en-GB" sz="1800" dirty="0"/>
                  <a:t> </a:t>
                </a:r>
                <a:r>
                  <a:rPr lang="en-DE" sz="1800" dirty="0"/>
                  <a:t>distribution (here: Gaussian with</a:t>
                </a:r>
                <a:r>
                  <a:rPr lang="en-GB" sz="1800" dirty="0"/>
                  <a:t> </a:t>
                </a:r>
                <a:r>
                  <a:rPr lang="en-DE" sz="1800" dirty="0"/>
                  <a:t>same variance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DE" sz="1800" dirty="0"/>
                  <a:t> for all samples)</a:t>
                </a:r>
                <a:endParaRPr lang="en-GB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4F94F2F-5CDA-12AF-FE2E-806F5E15FF7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51571" y="1471584"/>
                <a:ext cx="3311029" cy="1200329"/>
              </a:xfrm>
              <a:prstGeom prst="rect">
                <a:avLst/>
              </a:prstGeom>
              <a:blipFill>
                <a:blip r:embed="rId10"/>
                <a:stretch>
                  <a:fillRect l="-1471" t="-2538" r="-184" b="-710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4790027-8DC7-2151-5710-2A65BEF45253}"/>
              </a:ext>
            </a:extLst>
          </p:cNvPr>
          <p:cNvCxnSpPr>
            <a:cxnSpLocks/>
            <a:stCxn id="14" idx="2"/>
          </p:cNvCxnSpPr>
          <p:nvPr/>
        </p:nvCxnSpPr>
        <p:spPr>
          <a:xfrm flipH="1">
            <a:off x="3855018" y="2671913"/>
            <a:ext cx="1552068" cy="4791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48574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31F39E8-915A-C540-A089-7DA9A017C0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statistical learning algorithm by combining: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model</a:t>
            </a:r>
            <a:r>
              <a:rPr lang="en-GB" dirty="0"/>
              <a:t> </a:t>
            </a:r>
            <a:r>
              <a:rPr lang="en-GB" b="0" dirty="0"/>
              <a:t>(e.g., linear function, Gaussian distribution)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objective function</a:t>
            </a:r>
            <a:r>
              <a:rPr lang="en-GB" dirty="0"/>
              <a:t> </a:t>
            </a:r>
            <a:r>
              <a:rPr lang="en-GB" b="0" dirty="0"/>
              <a:t>(e.g., squared residuals)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optimization algorithm</a:t>
            </a:r>
            <a:r>
              <a:rPr lang="en-GB" dirty="0"/>
              <a:t> </a:t>
            </a:r>
            <a:r>
              <a:rPr lang="en-GB" b="0" dirty="0"/>
              <a:t>(e.g., gradient descent)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regularization</a:t>
            </a:r>
            <a:r>
              <a:rPr lang="en-GB" dirty="0"/>
              <a:t> (e.g., convolutions)</a:t>
            </a:r>
            <a:endParaRPr lang="en-DE" dirty="0"/>
          </a:p>
          <a:p>
            <a:endParaRPr lang="en-DE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CDC53C2-DC56-344B-AF45-3BDF9402F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 Recipe</a:t>
            </a:r>
            <a:r>
              <a:rPr lang="en-GB" dirty="0"/>
              <a:t> of Statistical Learning</a:t>
            </a:r>
            <a:endParaRPr lang="en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7B7A36-5D14-403B-D047-FF46F8AFE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2326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C60C8-D3F0-10A2-028C-BF3C919E1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Loss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9D41991-7CB0-7CB3-CBB7-1C694B2F24D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DE" sz="2600" dirty="0"/>
                  <a:t>loss function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GB" sz="2600" dirty="0"/>
                  <a:t>: expressing d</a:t>
                </a:r>
                <a:r>
                  <a:rPr lang="en-DE" sz="2600" dirty="0"/>
                  <a:t>eviation between prediction and target</a:t>
                </a:r>
              </a:p>
              <a:p>
                <a:pPr marL="0" indent="0">
                  <a:buNone/>
                </a:pPr>
                <a:endParaRPr lang="en-US" sz="26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6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with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600" dirty="0"/>
                  <a:t> corresponding to p</a:t>
                </a:r>
                <a:r>
                  <a:rPr lang="en-DE" sz="2600" dirty="0"/>
                  <a:t>arameters of model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US" sz="2600" b="1" dirty="0"/>
              </a:p>
              <a:p>
                <a:pPr marL="0" indent="0">
                  <a:buNone/>
                </a:pPr>
                <a:r>
                  <a:rPr lang="en-DE" sz="2600" dirty="0"/>
                  <a:t>e.g.,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l-GR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l-GR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α</m:t>
                        </m:r>
                      </m:e>
                    </m:acc>
                    <m:r>
                      <a:rPr lang="en-US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acc>
                      <m:accPr>
                        <m:chr m:val="̂"/>
                        <m:ctrlPr>
                          <a:rPr lang="en-US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r>
                  <a:rPr lang="en-DE" sz="2600" dirty="0"/>
                  <a:t> in linear regression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e.g., squared residuals (for regression problems):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6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sz="26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6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600" b="1" i="1" smtClean="0">
                                      <a:latin typeface="Cambria Math" panose="02040503050406030204" pitchFamily="18" charset="0"/>
                                    </a:rPr>
                                    <m:t>;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600" b="1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𝜽</m:t>
                                      </m:r>
                                    </m:e>
                                  </m:acc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9D41991-7CB0-7CB3-CBB7-1C694B2F24D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46F9B9-0465-078D-3D55-9F8FA2E13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106910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B3E2D-02F2-1C53-7C74-6C5BB203F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Cost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3E9058-D0AB-1DE1-CF86-2659E7CBCE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GB" dirty="0"/>
                  <a:t>a</a:t>
                </a:r>
                <a:r>
                  <a:rPr lang="en-DE" dirty="0"/>
                  <a:t>veraging losses over (empirical) training data set: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𝐿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d>
                        </m:e>
                      </m:nary>
                    </m:oMath>
                  </m:oMathPara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c</a:t>
                </a:r>
                <a:r>
                  <a:rPr lang="en-DE" dirty="0"/>
                  <a:t>ost function to be minimized according to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endParaRPr lang="en-DE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dirty="0">
                    <a:sym typeface="Wingdings" pitchFamily="2" charset="2"/>
                  </a:rPr>
                  <a:t> objective function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3E9058-D0AB-1DE1-CF86-2659E7CBCE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1308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3DCCB1-2640-E858-543E-149654DA4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622955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6C1F0-9464-0EAA-8A93-BD40891A7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Cost Minimization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8DAF90-4B2C-FC3F-B0AA-AE51B887F73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8442871" cy="4351338"/>
              </a:xfrm>
            </p:spPr>
            <p:txBody>
              <a:bodyPr>
                <a:normAutofit fontScale="85000"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m</a:t>
                </a:r>
                <a:r>
                  <a:rPr lang="en-DE" sz="2600" dirty="0"/>
                  <a:t>inimize training costs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</m:oMath>
                </a14:m>
                <a:r>
                  <a:rPr lang="en-DE" sz="2600" dirty="0"/>
                  <a:t> according to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DE" sz="2600" dirty="0"/>
                  <a:t>:</a:t>
                </a:r>
                <a:endParaRPr lang="en-DE" sz="10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GB" sz="2600" dirty="0"/>
                  <a:t>	</a:t>
                </a:r>
              </a:p>
              <a:p>
                <a:pPr marL="0" indent="0">
                  <a:buNone/>
                </a:pPr>
                <a:r>
                  <a:rPr lang="en-GB" sz="2600" dirty="0"/>
                  <a:t>e.g., f</a:t>
                </a:r>
                <a:r>
                  <a:rPr lang="en-DE" sz="2600" dirty="0"/>
                  <a:t>or mean squared error</a:t>
                </a:r>
                <a:r>
                  <a:rPr lang="en-GB" sz="2600" dirty="0"/>
                  <a:t> (aka least squares method)</a:t>
                </a:r>
                <a:r>
                  <a:rPr lang="en-DE" sz="2600" dirty="0"/>
                  <a:t>:</a:t>
                </a:r>
                <a:endParaRPr lang="en-DE" sz="10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6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2600" b="0" i="1" smtClean="0">
                                        <a:latin typeface="Cambria Math" panose="02040503050406030204" pitchFamily="18" charset="0"/>
                                      </a:rPr>
                                      <m:t>;</m:t>
                                    </m:r>
                                    <m:acc>
                                      <m:accPr>
                                        <m:chr m:val="̂"/>
                                        <m:ctrlP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600" b="1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𝜽</m:t>
                                        </m:r>
                                      </m:e>
                                    </m:acc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DE" sz="2600" dirty="0"/>
                  <a:t>	</a:t>
                </a: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a</a:t>
                </a:r>
                <a:r>
                  <a:rPr lang="en-DE" sz="2600" dirty="0"/>
                  <a:t>nalytical solution for linear regression: ordinary least squares</a:t>
                </a: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in general: iterative, </a:t>
                </a:r>
                <a:r>
                  <a:rPr lang="en-DE" sz="2600" dirty="0"/>
                  <a:t>numerical optimization (e.g., </a:t>
                </a:r>
                <a:r>
                  <a:rPr lang="en-DE" sz="2600" b="1" dirty="0"/>
                  <a:t>gradient descent</a:t>
                </a:r>
                <a:r>
                  <a:rPr lang="en-DE" sz="2600" dirty="0"/>
                  <a:t>)</a:t>
                </a:r>
                <a:endParaRPr lang="en-GB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DE" sz="2600" b="1" dirty="0"/>
                  <a:t>maximum likelihood estimation</a:t>
                </a:r>
                <a:r>
                  <a:rPr lang="en-GB" sz="2600" dirty="0"/>
                  <a:t> (minimization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𝐾𝐿</m:t>
                        </m:r>
                      </m:sub>
                    </m:sSub>
                  </m:oMath>
                </a14:m>
                <a:r>
                  <a:rPr lang="en-GB" sz="2600" dirty="0"/>
                  <a:t> between probability distributions of true data-generating process and model: </a:t>
                </a:r>
                <a:r>
                  <a:rPr lang="en-GB" sz="2600" i="1" dirty="0"/>
                  <a:t>make the model distribution match the empirical distribution</a:t>
                </a:r>
                <a:r>
                  <a:rPr lang="en-GB" sz="2600" dirty="0"/>
                  <a:t>):</a:t>
                </a:r>
              </a:p>
              <a:p>
                <a:pPr marL="0" indent="0">
                  <a:buNone/>
                </a:pPr>
                <a:r>
                  <a:rPr lang="en-GB" sz="2600" dirty="0"/>
                  <a:t>special objective function, estimate mode of assumed model distribution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8DAF90-4B2C-FC3F-B0AA-AE51B887F73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8442871" cy="4351338"/>
              </a:xfrm>
              <a:blipFill>
                <a:blip r:embed="rId2"/>
                <a:stretch>
                  <a:fillRect l="-939" t="-1821" r="-939" b="-224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07475E-E799-FAB0-1881-3859F4CEB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27</a:t>
            </a:fld>
            <a:endParaRPr lang="en-DE"/>
          </a:p>
        </p:txBody>
      </p:sp>
      <p:pic>
        <p:nvPicPr>
          <p:cNvPr id="5" name="Picture 4" descr="Chart, surface chart&#10;&#10;Description automatically generated">
            <a:extLst>
              <a:ext uri="{FF2B5EF4-FFF2-40B4-BE49-F238E27FC236}">
                <a16:creationId xmlns:a16="http://schemas.microsoft.com/office/drawing/2014/main" id="{624E0BBE-F962-FBA0-689E-2D9869781D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9281072" y="1295887"/>
            <a:ext cx="2846149" cy="19319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CAB8A27-F2E0-7BCD-EDFA-DD9AFC50213F}"/>
              </a:ext>
            </a:extLst>
          </p:cNvPr>
          <p:cNvSpPr txBox="1"/>
          <p:nvPr/>
        </p:nvSpPr>
        <p:spPr>
          <a:xfrm>
            <a:off x="8943937" y="1179969"/>
            <a:ext cx="1574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</a:t>
            </a:r>
            <a:r>
              <a:rPr lang="en-DE" dirty="0"/>
              <a:t>ocal minimum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626ACB-3EFB-09C6-2EBB-CCAAEF81750A}"/>
              </a:ext>
            </a:extLst>
          </p:cNvPr>
          <p:cNvSpPr txBox="1"/>
          <p:nvPr/>
        </p:nvSpPr>
        <p:spPr>
          <a:xfrm>
            <a:off x="11040632" y="1041470"/>
            <a:ext cx="10865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</a:t>
            </a:r>
            <a:r>
              <a:rPr lang="en-DE" dirty="0"/>
              <a:t>lobal minimum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D4585C4-C96C-6B53-A263-BE10BA4641E6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9731012" y="1549301"/>
            <a:ext cx="89049" cy="86621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B725C4C-26B9-5BA5-234E-BDCC1DF5C0F4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11184014" y="1687801"/>
            <a:ext cx="399913" cy="8677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0A628FC-3581-3674-C0C7-20469D31FA76}"/>
                  </a:ext>
                </a:extLst>
              </p:cNvPr>
              <p:cNvSpPr txBox="1"/>
              <p:nvPr/>
            </p:nvSpPr>
            <p:spPr>
              <a:xfrm>
                <a:off x="9171118" y="4393108"/>
                <a:ext cx="2134299" cy="439736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0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acc>
                        <m:accPr>
                          <m:chr m:val="̂"/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𝜂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GB" sz="2000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0A628FC-3581-3674-C0C7-20469D31FA7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71118" y="4393108"/>
                <a:ext cx="2134299" cy="439736"/>
              </a:xfrm>
              <a:prstGeom prst="rect">
                <a:avLst/>
              </a:prstGeom>
              <a:blipFill>
                <a:blip r:embed="rId4"/>
                <a:stretch>
                  <a:fillRect t="-5405" r="-13031" b="-5405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extBox 15">
            <a:extLst>
              <a:ext uri="{FF2B5EF4-FFF2-40B4-BE49-F238E27FC236}">
                <a16:creationId xmlns:a16="http://schemas.microsoft.com/office/drawing/2014/main" id="{D2EFD0E7-B798-CA4C-B5F3-45E5A1F4DE6B}"/>
              </a:ext>
            </a:extLst>
          </p:cNvPr>
          <p:cNvSpPr txBox="1"/>
          <p:nvPr/>
        </p:nvSpPr>
        <p:spPr>
          <a:xfrm>
            <a:off x="9342250" y="5092459"/>
            <a:ext cx="16019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</a:t>
            </a:r>
            <a:r>
              <a:rPr lang="en-DE" dirty="0"/>
              <a:t>tep size (</a:t>
            </a:r>
            <a:r>
              <a:rPr lang="en-GB" dirty="0"/>
              <a:t>l</a:t>
            </a:r>
            <a:r>
              <a:rPr lang="en-DE" dirty="0"/>
              <a:t>earning rate)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721C870-5E7C-E1F8-56CD-4BF395A46D02}"/>
              </a:ext>
            </a:extLst>
          </p:cNvPr>
          <p:cNvCxnSpPr>
            <a:cxnSpLocks/>
          </p:cNvCxnSpPr>
          <p:nvPr/>
        </p:nvCxnSpPr>
        <p:spPr>
          <a:xfrm flipV="1">
            <a:off x="10111915" y="4739243"/>
            <a:ext cx="193620" cy="4001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F22BE240-5884-09F8-C0A5-D15E478FB209}"/>
              </a:ext>
            </a:extLst>
          </p:cNvPr>
          <p:cNvSpPr txBox="1"/>
          <p:nvPr/>
        </p:nvSpPr>
        <p:spPr>
          <a:xfrm>
            <a:off x="9493181" y="3432920"/>
            <a:ext cx="20759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v</a:t>
            </a:r>
            <a:r>
              <a:rPr lang="en-DE" dirty="0"/>
              <a:t>ector containing all partial derivatives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66C6C31-27E5-0825-7591-11680F7DA3C2}"/>
              </a:ext>
            </a:extLst>
          </p:cNvPr>
          <p:cNvCxnSpPr>
            <a:cxnSpLocks/>
            <a:stCxn id="18" idx="2"/>
          </p:cNvCxnSpPr>
          <p:nvPr/>
        </p:nvCxnSpPr>
        <p:spPr>
          <a:xfrm>
            <a:off x="10531149" y="4079251"/>
            <a:ext cx="92675" cy="4257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324F034-230D-B0D0-2D3F-CD44E96B20AD}"/>
              </a:ext>
            </a:extLst>
          </p:cNvPr>
          <p:cNvCxnSpPr>
            <a:cxnSpLocks/>
          </p:cNvCxnSpPr>
          <p:nvPr/>
        </p:nvCxnSpPr>
        <p:spPr>
          <a:xfrm>
            <a:off x="8106032" y="4393108"/>
            <a:ext cx="1025680" cy="2198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66488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8C9E7-BD6E-8F22-5A56-1B79732A7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667633" cy="1325563"/>
          </a:xfrm>
        </p:spPr>
        <p:txBody>
          <a:bodyPr/>
          <a:lstStyle/>
          <a:p>
            <a:r>
              <a:rPr lang="en-DE" dirty="0"/>
              <a:t>Algorithmic Families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4E41A-3E17-C10C-19A9-8BF766892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98AE7F-DE13-7770-7763-E1484CD03F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3511" y="2551676"/>
            <a:ext cx="2392733" cy="30148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073BB73-4BE3-4E55-4719-87BB15F185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529" y="3750011"/>
            <a:ext cx="3149516" cy="142864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E81D5AC-F5DF-CE0D-1340-1D8DB1E03D02}"/>
              </a:ext>
            </a:extLst>
          </p:cNvPr>
          <p:cNvCxnSpPr/>
          <p:nvPr/>
        </p:nvCxnSpPr>
        <p:spPr>
          <a:xfrm>
            <a:off x="39719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DC8C145-9BB9-DA84-D99D-8EAC50974DEF}"/>
              </a:ext>
            </a:extLst>
          </p:cNvPr>
          <p:cNvSpPr txBox="1"/>
          <p:nvPr/>
        </p:nvSpPr>
        <p:spPr>
          <a:xfrm>
            <a:off x="534298" y="1541888"/>
            <a:ext cx="3216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linear (parametric) models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B3C633-2A2E-C78A-2B1E-3ED749A51F63}"/>
              </a:ext>
            </a:extLst>
          </p:cNvPr>
          <p:cNvSpPr txBox="1"/>
          <p:nvPr/>
        </p:nvSpPr>
        <p:spPr>
          <a:xfrm>
            <a:off x="698339" y="1982290"/>
            <a:ext cx="273937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linear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Generalized Linear 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Generalized Additive Models</a:t>
            </a:r>
            <a:endParaRPr lang="en-US" sz="15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5AC5E8-8FCA-F49B-E8EF-5A62331F65FB}"/>
              </a:ext>
            </a:extLst>
          </p:cNvPr>
          <p:cNvSpPr txBox="1"/>
          <p:nvPr/>
        </p:nvSpPr>
        <p:spPr>
          <a:xfrm>
            <a:off x="585487" y="3194640"/>
            <a:ext cx="3118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neural networks</a:t>
            </a:r>
            <a:r>
              <a:rPr lang="en-GB" sz="1400" dirty="0"/>
              <a:t>: non-linear just by means of activation functions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E927A7-499F-BFCB-EF8B-7E5C9E334BFA}"/>
              </a:ext>
            </a:extLst>
          </p:cNvPr>
          <p:cNvSpPr txBox="1"/>
          <p:nvPr/>
        </p:nvSpPr>
        <p:spPr>
          <a:xfrm>
            <a:off x="4121029" y="1541888"/>
            <a:ext cx="38577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nearest neighbors (local methods, instance-based learning) – non-parametric models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981FFC-39AB-7398-B4F9-49FB341A1484}"/>
              </a:ext>
            </a:extLst>
          </p:cNvPr>
          <p:cNvSpPr txBox="1"/>
          <p:nvPr/>
        </p:nvSpPr>
        <p:spPr>
          <a:xfrm>
            <a:off x="4192911" y="5757848"/>
            <a:ext cx="31181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kernel/support-vector machines</a:t>
            </a:r>
            <a:r>
              <a:rPr lang="en-GB" sz="1400" dirty="0"/>
              <a:t>: linear model (maximum-margin hyperplane) with kernel trick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A9CDDE1-1755-7446-E7AF-296AB607BF35}"/>
              </a:ext>
            </a:extLst>
          </p:cNvPr>
          <p:cNvCxnSpPr/>
          <p:nvPr/>
        </p:nvCxnSpPr>
        <p:spPr>
          <a:xfrm>
            <a:off x="77438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A35138B-5E46-A06F-DA50-0298DC940448}"/>
              </a:ext>
            </a:extLst>
          </p:cNvPr>
          <p:cNvSpPr txBox="1"/>
          <p:nvPr/>
        </p:nvSpPr>
        <p:spPr>
          <a:xfrm>
            <a:off x="7890997" y="1541888"/>
            <a:ext cx="3857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decision trees</a:t>
            </a:r>
          </a:p>
        </p:txBody>
      </p:sp>
      <p:sp>
        <p:nvSpPr>
          <p:cNvPr id="16" name="Rectangle: Rounded Corners 22">
            <a:extLst>
              <a:ext uri="{FF2B5EF4-FFF2-40B4-BE49-F238E27FC236}">
                <a16:creationId xmlns:a16="http://schemas.microsoft.com/office/drawing/2014/main" id="{0FA1AED2-486F-2F12-3FD9-2DDAC172EE59}"/>
              </a:ext>
            </a:extLst>
          </p:cNvPr>
          <p:cNvSpPr/>
          <p:nvPr/>
        </p:nvSpPr>
        <p:spPr>
          <a:xfrm>
            <a:off x="9298940" y="2208419"/>
            <a:ext cx="819162" cy="400110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Day</a:t>
            </a:r>
          </a:p>
        </p:txBody>
      </p:sp>
      <p:sp>
        <p:nvSpPr>
          <p:cNvPr id="17" name="Rectangle: Rounded Corners 47">
            <a:extLst>
              <a:ext uri="{FF2B5EF4-FFF2-40B4-BE49-F238E27FC236}">
                <a16:creationId xmlns:a16="http://schemas.microsoft.com/office/drawing/2014/main" id="{A807FC6E-0432-2BDD-B79E-551F98A69758}"/>
              </a:ext>
            </a:extLst>
          </p:cNvPr>
          <p:cNvSpPr/>
          <p:nvPr/>
        </p:nvSpPr>
        <p:spPr>
          <a:xfrm>
            <a:off x="10048039" y="3180343"/>
            <a:ext cx="886649" cy="40011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Promo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E393D08-58A1-908D-E521-A6B9566452D0}"/>
              </a:ext>
            </a:extLst>
          </p:cNvPr>
          <p:cNvCxnSpPr>
            <a:stCxn id="16" idx="2"/>
            <a:endCxn id="17" idx="0"/>
          </p:cNvCxnSpPr>
          <p:nvPr/>
        </p:nvCxnSpPr>
        <p:spPr>
          <a:xfrm>
            <a:off x="9708521" y="2608529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8AAED2A-13AC-A4FC-6C55-EB490E948C89}"/>
              </a:ext>
            </a:extLst>
          </p:cNvPr>
          <p:cNvCxnSpPr>
            <a:cxnSpLocks/>
          </p:cNvCxnSpPr>
          <p:nvPr/>
        </p:nvCxnSpPr>
        <p:spPr>
          <a:xfrm flipH="1">
            <a:off x="9066442" y="2589092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D8171933-3292-7D0C-7D97-8CA51DDB171F}"/>
              </a:ext>
            </a:extLst>
          </p:cNvPr>
          <p:cNvSpPr/>
          <p:nvPr/>
        </p:nvSpPr>
        <p:spPr>
          <a:xfrm>
            <a:off x="8831500" y="3022822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3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C08ED51-F5F8-2BAE-99D8-9D2CD9500842}"/>
              </a:ext>
            </a:extLst>
          </p:cNvPr>
          <p:cNvCxnSpPr/>
          <p:nvPr/>
        </p:nvCxnSpPr>
        <p:spPr>
          <a:xfrm>
            <a:off x="10532462" y="3597384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1B1D17F-3B92-2E3C-E4CF-F76440010F79}"/>
              </a:ext>
            </a:extLst>
          </p:cNvPr>
          <p:cNvCxnSpPr>
            <a:cxnSpLocks/>
          </p:cNvCxnSpPr>
          <p:nvPr/>
        </p:nvCxnSpPr>
        <p:spPr>
          <a:xfrm flipH="1">
            <a:off x="9877683" y="3590647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EB4F41EC-979F-DA60-BD43-E08867BE81CB}"/>
              </a:ext>
            </a:extLst>
          </p:cNvPr>
          <p:cNvSpPr/>
          <p:nvPr/>
        </p:nvSpPr>
        <p:spPr>
          <a:xfrm>
            <a:off x="9677628" y="3986883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5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7EE8E9B-DD32-E60A-C9E3-130F6295479D}"/>
              </a:ext>
            </a:extLst>
          </p:cNvPr>
          <p:cNvSpPr/>
          <p:nvPr/>
        </p:nvSpPr>
        <p:spPr>
          <a:xfrm>
            <a:off x="11064432" y="3973484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52D8D1E-E99C-F60D-B118-B07ED0283AC4}"/>
              </a:ext>
            </a:extLst>
          </p:cNvPr>
          <p:cNvSpPr txBox="1"/>
          <p:nvPr/>
        </p:nvSpPr>
        <p:spPr>
          <a:xfrm>
            <a:off x="8428061" y="25890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Weekday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F51F842-FC37-8777-F1D3-FF5F20FD9C0F}"/>
              </a:ext>
            </a:extLst>
          </p:cNvPr>
          <p:cNvSpPr txBox="1"/>
          <p:nvPr/>
        </p:nvSpPr>
        <p:spPr>
          <a:xfrm>
            <a:off x="10234153" y="2652724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Weekend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DF4279-83E2-EFC6-CB5F-72D2B698FC12}"/>
              </a:ext>
            </a:extLst>
          </p:cNvPr>
          <p:cNvSpPr txBox="1"/>
          <p:nvPr/>
        </p:nvSpPr>
        <p:spPr>
          <a:xfrm>
            <a:off x="9290252" y="36425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No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9894764-6E55-C9A2-D575-8EF080E8AF1C}"/>
              </a:ext>
            </a:extLst>
          </p:cNvPr>
          <p:cNvSpPr txBox="1"/>
          <p:nvPr/>
        </p:nvSpPr>
        <p:spPr>
          <a:xfrm>
            <a:off x="10998661" y="3655857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Yes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A274606-6D68-A696-6751-F12C6D5F1138}"/>
              </a:ext>
            </a:extLst>
          </p:cNvPr>
          <p:cNvSpPr txBox="1"/>
          <p:nvPr/>
        </p:nvSpPr>
        <p:spPr>
          <a:xfrm>
            <a:off x="7667829" y="3901573"/>
            <a:ext cx="19235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demand prediction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B638CD6-BBF5-168F-8407-E560110A28D7}"/>
              </a:ext>
            </a:extLst>
          </p:cNvPr>
          <p:cNvSpPr txBox="1"/>
          <p:nvPr/>
        </p:nvSpPr>
        <p:spPr>
          <a:xfrm>
            <a:off x="8082840" y="5141118"/>
            <a:ext cx="34229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often used in ensemble methods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bagging: random forests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boosting: gradient boosting</a:t>
            </a:r>
          </a:p>
        </p:txBody>
      </p:sp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457CAD2F-3E89-52C9-5E94-FBA5B410C7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298" y="5335465"/>
            <a:ext cx="3364315" cy="132488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DAA2098-63FC-92F5-A3BD-13ACDA6F4C94}"/>
              </a:ext>
            </a:extLst>
          </p:cNvPr>
          <p:cNvSpPr txBox="1"/>
          <p:nvPr/>
        </p:nvSpPr>
        <p:spPr>
          <a:xfrm>
            <a:off x="2222398" y="6598364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02228334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E1EC3B-D047-152A-D348-6F174E94A8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23784"/>
            <a:ext cx="10515600" cy="53531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Most ML algorithms can be described by the general recipe of combining models, costs, optimization, and regularization methods.</a:t>
            </a:r>
            <a:endParaRPr lang="en-DE" dirty="0"/>
          </a:p>
          <a:p>
            <a:pPr marL="0" indent="0">
              <a:buNone/>
            </a:pPr>
            <a:r>
              <a:rPr lang="en-GB" sz="2400" dirty="0" err="1"/>
              <a:t>i</a:t>
            </a:r>
            <a:r>
              <a:rPr lang="en-DE" sz="2400" dirty="0"/>
              <a:t>ncluding</a:t>
            </a:r>
            <a:r>
              <a:rPr lang="en-GB" sz="2400" dirty="0"/>
              <a:t> </a:t>
            </a:r>
            <a:r>
              <a:rPr lang="en-DE" sz="2400" dirty="0"/>
              <a:t>non-linear models</a:t>
            </a:r>
            <a:r>
              <a:rPr lang="en-GB" sz="2400" dirty="0"/>
              <a:t> like neural networks (backpropagation), support-vector machines (hinge loss in soft-margin SVM), or decision trees (impurity functions), </a:t>
            </a:r>
            <a:r>
              <a:rPr lang="en-DE" sz="2400" dirty="0"/>
              <a:t>and even unsupervised learning (e.g., </a:t>
            </a:r>
            <a:r>
              <a:rPr lang="en-GB" sz="2400" dirty="0"/>
              <a:t>maximum variance axes in PCA</a:t>
            </a:r>
            <a:r>
              <a:rPr lang="en-DE" sz="2400" dirty="0"/>
              <a:t>)</a:t>
            </a:r>
            <a:endParaRPr lang="en-GB" sz="24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M</a:t>
            </a:r>
            <a:r>
              <a:rPr lang="en-DE" sz="2800" dirty="0"/>
              <a:t>ost powerful ML algorithms are compound, with</a:t>
            </a:r>
            <a:r>
              <a:rPr lang="en-GB" sz="2800" dirty="0"/>
              <a:t> rather s</a:t>
            </a:r>
            <a:r>
              <a:rPr lang="en-DE" sz="2800" dirty="0"/>
              <a:t>imple (often linear) building blocks.</a:t>
            </a: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To generalize well, one </a:t>
            </a:r>
            <a:r>
              <a:rPr lang="en-GB" sz="2800" dirty="0"/>
              <a:t>needs to find a method with an appropriate inductive bias for the task at hand (e.g., regularization method like convolutional layers</a:t>
            </a:r>
            <a:r>
              <a:rPr lang="en-GB" dirty="0"/>
              <a:t> or</a:t>
            </a:r>
            <a:r>
              <a:rPr lang="en-GB" sz="2800" dirty="0"/>
              <a:t> objective function).</a:t>
            </a:r>
            <a:endParaRPr lang="en-DE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DBB3D1-125D-35D4-074F-4FEF3EEEB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248839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D5BF9BB6-D6A1-BD46-A64A-A61C20A02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Buzz Words …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4A604EE-DF06-B02E-CA05-9DEB0C6404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0414" y="1825625"/>
            <a:ext cx="331338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i="1" dirty="0"/>
              <a:t>Deep Learning</a:t>
            </a:r>
            <a:r>
              <a:rPr lang="en-DE" dirty="0"/>
              <a:t>:</a:t>
            </a:r>
          </a:p>
          <a:p>
            <a:pPr marL="0" indent="0">
              <a:buNone/>
            </a:pPr>
            <a:r>
              <a:rPr lang="en-DE" sz="2500" dirty="0"/>
              <a:t>special kind of ML algorithms using (deep) neural networks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i="1" dirty="0"/>
              <a:t>Data Science</a:t>
            </a:r>
            <a:r>
              <a:rPr lang="en-DE" dirty="0"/>
              <a:t>:</a:t>
            </a:r>
          </a:p>
          <a:p>
            <a:pPr marL="0" indent="0">
              <a:buNone/>
            </a:pPr>
            <a:r>
              <a:rPr lang="en-GB" sz="2500" dirty="0"/>
              <a:t>e</a:t>
            </a:r>
            <a:r>
              <a:rPr lang="en-DE" sz="2500" dirty="0"/>
              <a:t>xtract knowledge from data (by means of ML, among other things)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26279F-BC16-DF81-E59B-5F9582FD8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</a:t>
            </a:fld>
            <a:endParaRPr lang="en-DE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7AA5233-A6B4-325E-E45E-F911A4D9054E}"/>
              </a:ext>
            </a:extLst>
          </p:cNvPr>
          <p:cNvGrpSpPr/>
          <p:nvPr/>
        </p:nvGrpSpPr>
        <p:grpSpPr>
          <a:xfrm>
            <a:off x="218096" y="1278538"/>
            <a:ext cx="7467600" cy="5372100"/>
            <a:chOff x="2533650" y="1406526"/>
            <a:chExt cx="7467600" cy="5372100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1592B96-7BAA-0176-9F61-6C054FF94E5D}"/>
                </a:ext>
              </a:extLst>
            </p:cNvPr>
            <p:cNvSpPr/>
            <p:nvPr/>
          </p:nvSpPr>
          <p:spPr>
            <a:xfrm>
              <a:off x="2533650" y="1406526"/>
              <a:ext cx="5467350" cy="53721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FDBFC88A-6D81-D3D2-58B6-93F00372123C}"/>
                </a:ext>
              </a:extLst>
            </p:cNvPr>
            <p:cNvSpPr/>
            <p:nvPr/>
          </p:nvSpPr>
          <p:spPr>
            <a:xfrm>
              <a:off x="3324225" y="2844800"/>
              <a:ext cx="3886200" cy="3933826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16894A7-63A5-4CAD-5833-45C4101F6030}"/>
                </a:ext>
              </a:extLst>
            </p:cNvPr>
            <p:cNvSpPr/>
            <p:nvPr/>
          </p:nvSpPr>
          <p:spPr>
            <a:xfrm>
              <a:off x="3990975" y="4225926"/>
              <a:ext cx="2552700" cy="25527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Deep</a:t>
              </a:r>
            </a:p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Learning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9210930-4A16-3191-A2C2-7D801491A8BE}"/>
                </a:ext>
              </a:extLst>
            </p:cNvPr>
            <p:cNvSpPr txBox="1"/>
            <p:nvPr/>
          </p:nvSpPr>
          <p:spPr>
            <a:xfrm>
              <a:off x="4467225" y="3225800"/>
              <a:ext cx="16002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Machine Learning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9593B02-1871-6749-9CDE-A82F61DE3844}"/>
                </a:ext>
              </a:extLst>
            </p:cNvPr>
            <p:cNvSpPr txBox="1"/>
            <p:nvPr/>
          </p:nvSpPr>
          <p:spPr>
            <a:xfrm>
              <a:off x="4314825" y="1755775"/>
              <a:ext cx="178117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Artificial Intelligence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3BE99F7E-7061-043B-32D8-B5ACBC7E6EAF}"/>
                </a:ext>
              </a:extLst>
            </p:cNvPr>
            <p:cNvSpPr/>
            <p:nvPr/>
          </p:nvSpPr>
          <p:spPr>
            <a:xfrm>
              <a:off x="6057900" y="2400300"/>
              <a:ext cx="3886200" cy="3933826"/>
            </a:xfrm>
            <a:prstGeom prst="ellipse">
              <a:avLst/>
            </a:prstGeom>
            <a:solidFill>
              <a:schemeClr val="bg1">
                <a:lumMod val="85000"/>
                <a:alpha val="34000"/>
              </a:schemeClr>
            </a:solidFill>
            <a:ln w="38100">
              <a:solidFill>
                <a:srgbClr val="7030A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18A201F-4CA0-030B-81F4-5CC69A278C90}"/>
                </a:ext>
              </a:extLst>
            </p:cNvPr>
            <p:cNvSpPr txBox="1"/>
            <p:nvPr/>
          </p:nvSpPr>
          <p:spPr>
            <a:xfrm>
              <a:off x="8134350" y="4101804"/>
              <a:ext cx="18669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Data Science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4231364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Deep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042275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DA676-FC2E-6491-ADE5-903F0E996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Recap: Goal of 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F1CBC-1E23-8B7E-3F62-05B2434628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368344"/>
            <a:ext cx="7772400" cy="842107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e.g., </a:t>
            </a:r>
            <a:r>
              <a:rPr lang="en-GB" sz="2400" dirty="0">
                <a:sym typeface="Wingdings" pitchFamily="2" charset="2"/>
              </a:rPr>
              <a:t>convolutional neural networks (</a:t>
            </a:r>
            <a:r>
              <a:rPr lang="en-DE" sz="2400" dirty="0">
                <a:sym typeface="Wingdings" pitchFamily="2" charset="2"/>
              </a:rPr>
              <a:t>CNN</a:t>
            </a:r>
            <a:r>
              <a:rPr lang="en-GB" sz="2400" dirty="0">
                <a:sym typeface="Wingdings" pitchFamily="2" charset="2"/>
              </a:rPr>
              <a:t>)</a:t>
            </a:r>
            <a:r>
              <a:rPr lang="en-DE" sz="2400" dirty="0">
                <a:sym typeface="Wingdings" pitchFamily="2" charset="2"/>
              </a:rPr>
              <a:t> can learn hierarchical representation by means of </a:t>
            </a:r>
            <a:r>
              <a:rPr lang="en-GB" sz="2400" dirty="0"/>
              <a:t>m</a:t>
            </a:r>
            <a:r>
              <a:rPr lang="en-DE" sz="2400" dirty="0"/>
              <a:t>any convolutional and pooling layers</a:t>
            </a:r>
            <a:endParaRPr lang="en-DE" sz="2400" dirty="0">
              <a:sym typeface="Wingdings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35CF6D-D631-46AE-F1C0-42753359B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31</a:t>
            </a:fld>
            <a:endParaRPr lang="en-DE"/>
          </a:p>
        </p:txBody>
      </p:sp>
      <p:pic>
        <p:nvPicPr>
          <p:cNvPr id="6" name="Picture 5" descr="A picture containing text, electronics, keyboard&#10;&#10;Description automatically generated">
            <a:extLst>
              <a:ext uri="{FF2B5EF4-FFF2-40B4-BE49-F238E27FC236}">
                <a16:creationId xmlns:a16="http://schemas.microsoft.com/office/drawing/2014/main" id="{9779FC8C-C4A8-F091-B43E-1CEE18AF79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9022" y="3994754"/>
            <a:ext cx="3370428" cy="224899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0E0672B-198B-FC90-EFA8-9D51116102E6}"/>
              </a:ext>
            </a:extLst>
          </p:cNvPr>
          <p:cNvSpPr txBox="1"/>
          <p:nvPr/>
        </p:nvSpPr>
        <p:spPr>
          <a:xfrm>
            <a:off x="11659482" y="623323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5F3FFF-D445-9310-5453-4BA74B014A53}"/>
              </a:ext>
            </a:extLst>
          </p:cNvPr>
          <p:cNvSpPr txBox="1"/>
          <p:nvPr/>
        </p:nvSpPr>
        <p:spPr>
          <a:xfrm>
            <a:off x="838199" y="1690688"/>
            <a:ext cx="1051560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generalization from optimization on training data set (approximation of true data generating probability distribution by empirical risk minimization)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fitting: complex</a:t>
            </a:r>
            <a:r>
              <a:rPr lang="en-DE" sz="2400" dirty="0"/>
              <a:t> function approximation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f</a:t>
            </a:r>
            <a:r>
              <a:rPr lang="en-DE" sz="2400" dirty="0"/>
              <a:t>or generalization: learning of good abstraction/representation of data/concepts</a:t>
            </a:r>
          </a:p>
          <a:p>
            <a:endParaRPr lang="en-DE" sz="2400" dirty="0"/>
          </a:p>
          <a:p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d</a:t>
            </a:r>
            <a:r>
              <a:rPr lang="en-DE" sz="2400" dirty="0"/>
              <a:t>eep learning methods</a:t>
            </a:r>
            <a:r>
              <a:rPr lang="en-GB" sz="2400" dirty="0"/>
              <a:t> (neural networks with many layers) optimal candidates</a:t>
            </a:r>
          </a:p>
        </p:txBody>
      </p:sp>
      <p:pic>
        <p:nvPicPr>
          <p:cNvPr id="8" name="Picture 7" descr="Diagram, schematic&#10;&#10;Description automatically generated">
            <a:extLst>
              <a:ext uri="{FF2B5EF4-FFF2-40B4-BE49-F238E27FC236}">
                <a16:creationId xmlns:a16="http://schemas.microsoft.com/office/drawing/2014/main" id="{657FDBAB-42C6-C1AE-CF90-CFB08755D5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7491" y="5459135"/>
            <a:ext cx="2322919" cy="133467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C75B437-04EE-5A54-BCFA-1DCD1FD50CDB}"/>
              </a:ext>
            </a:extLst>
          </p:cNvPr>
          <p:cNvSpPr txBox="1"/>
          <p:nvPr/>
        </p:nvSpPr>
        <p:spPr>
          <a:xfrm>
            <a:off x="8502763" y="6582328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D95E11-243E-E7EF-B14B-3D985AD0854C}"/>
              </a:ext>
            </a:extLst>
          </p:cNvPr>
          <p:cNvSpPr txBox="1"/>
          <p:nvPr/>
        </p:nvSpPr>
        <p:spPr>
          <a:xfrm>
            <a:off x="6539520" y="5210451"/>
            <a:ext cx="200711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" dirty="0"/>
              <a:t>receptive fields</a:t>
            </a:r>
            <a:r>
              <a:rPr lang="en-DE" sz="1500" dirty="0"/>
              <a:t>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EABDA8-9E3B-3EB2-0185-FC533F0BBEF4}"/>
              </a:ext>
            </a:extLst>
          </p:cNvPr>
          <p:cNvSpPr txBox="1"/>
          <p:nvPr/>
        </p:nvSpPr>
        <p:spPr>
          <a:xfrm>
            <a:off x="838200" y="5533616"/>
            <a:ext cx="51706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t</a:t>
            </a:r>
            <a:r>
              <a:rPr lang="en-DE" sz="2200" dirty="0"/>
              <a:t>he deeper the better</a:t>
            </a:r>
            <a:r>
              <a:rPr lang="en-GB" sz="2200" dirty="0"/>
              <a:t>:</a:t>
            </a:r>
          </a:p>
          <a:p>
            <a:r>
              <a:rPr lang="en-DE" sz="2200" dirty="0"/>
              <a:t>accuracy, hierarchical representation</a:t>
            </a:r>
          </a:p>
        </p:txBody>
      </p:sp>
    </p:spTree>
    <p:extLst>
      <p:ext uri="{BB962C8B-B14F-4D97-AF65-F5344CB8AC3E}">
        <p14:creationId xmlns:p14="http://schemas.microsoft.com/office/powerpoint/2010/main" val="329933650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EC3BB-DA4A-1D74-D8EA-231AB1DC2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Multi-Layer Perceptron (MLP)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18AD5B1B-81BA-FE0E-E604-5B05BF64124A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838200" y="4172607"/>
                <a:ext cx="7128641" cy="2183743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000" dirty="0"/>
                  <a:t>classification:</a:t>
                </a:r>
              </a:p>
              <a:p>
                <a:r>
                  <a:rPr lang="en-GB" sz="2000" dirty="0"/>
                  <a:t>logistic regression in hidden nodes</a:t>
                </a:r>
              </a:p>
              <a:p>
                <a:r>
                  <a:rPr lang="en-GB" sz="2000" dirty="0"/>
                  <a:t>cross-entropy loss: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,</m:t>
                        </m:r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=−</m:t>
                    </m:r>
                    <m:nary>
                      <m:naryPr>
                        <m:chr m:val="∑"/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sup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𝑖𝑘</m:t>
                            </m:r>
                          </m:sub>
                        </m:sSub>
                        <m:func>
                          <m:func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;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DE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  <m:t>𝒘</m:t>
                                    </m:r>
                                  </m:e>
                                </m:acc>
                              </m:e>
                            </m:d>
                          </m:e>
                        </m:func>
                      </m:e>
                    </m:nary>
                  </m:oMath>
                </a14:m>
                <a:endParaRPr lang="en-GB" sz="2000" dirty="0"/>
              </a:p>
              <a:p>
                <a:r>
                  <a:rPr lang="en-GB" sz="2000" dirty="0"/>
                  <a:t>several output nodes </a:t>
                </a:r>
                <a14:m>
                  <m:oMath xmlns:m="http://schemas.openxmlformats.org/officeDocument/2006/math">
                    <m:r>
                      <m:rPr>
                        <m:brk m:alnAt="23"/>
                      </m:rPr>
                      <a:rPr lang="en-US" sz="20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GB" sz="2000" dirty="0"/>
                  <a:t> for multi-classification</a:t>
                </a:r>
              </a:p>
              <a:p>
                <a:r>
                  <a:rPr lang="en-GB" sz="2000" dirty="0" err="1"/>
                  <a:t>softmax</a:t>
                </a:r>
                <a:r>
                  <a:rPr lang="en-GB" sz="2000" dirty="0"/>
                  <a:t> output function: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1" i="1" smtClean="0">
                                <a:latin typeface="Cambria Math" panose="02040503050406030204" pitchFamily="18" charset="0"/>
                              </a:rPr>
                              <m:t>𝒕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GB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GB" sz="20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sSub>
                              <m:sSubPr>
                                <m:ctrlPr>
                                  <a:rPr lang="en-GB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𝑖𝑘</m:t>
                                </m:r>
                              </m:sub>
                            </m:sSub>
                          </m:sup>
                        </m:sSup>
                      </m:num>
                      <m:den>
                        <m:nary>
                          <m:naryPr>
                            <m:chr m:val="∑"/>
                            <m:ctrlPr>
                              <a:rPr lang="en-GB" sz="200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𝑙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sup>
                          <m:e>
                            <m:sSup>
                              <m:sSupPr>
                                <m:ctrlPr>
                                  <a:rPr lang="en-GB" sz="200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sSub>
                                  <m:sSubPr>
                                    <m:ctrlPr>
                                      <a:rPr lang="en-GB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𝑙</m:t>
                                    </m:r>
                                  </m:sub>
                                </m:sSub>
                              </m:sup>
                            </m:sSup>
                          </m:e>
                        </m:nary>
                      </m:den>
                    </m:f>
                  </m:oMath>
                </a14:m>
                <a:endParaRPr lang="en-GB" sz="2000" dirty="0"/>
              </a:p>
            </p:txBody>
          </p:sp>
        </mc:Choice>
        <mc:Fallback xmlns="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18AD5B1B-81BA-FE0E-E604-5B05BF64124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838200" y="4172607"/>
                <a:ext cx="7128641" cy="2183743"/>
              </a:xfrm>
              <a:blipFill>
                <a:blip r:embed="rId2"/>
                <a:stretch>
                  <a:fillRect l="-1068" t="-4046" b="-2080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2947B6C-725A-FA1F-F4C7-7C4023868E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50316" y="4172607"/>
            <a:ext cx="2903483" cy="200435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000" dirty="0"/>
              <a:t>regression:</a:t>
            </a:r>
          </a:p>
          <a:p>
            <a:r>
              <a:rPr lang="en-GB" sz="2000" dirty="0"/>
              <a:t>squared error loss</a:t>
            </a:r>
          </a:p>
          <a:p>
            <a:r>
              <a:rPr lang="en-GB" sz="2000" dirty="0"/>
              <a:t>identity output function</a:t>
            </a:r>
          </a:p>
          <a:p>
            <a:r>
              <a:rPr lang="en-GB" sz="2000" dirty="0"/>
              <a:t>usually just one output node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DCEF64-B4FD-6E79-66BF-8BB7A205A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32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C9E579-ACDB-CC9F-8156-29B242D2E078}"/>
              </a:ext>
            </a:extLst>
          </p:cNvPr>
          <p:cNvSpPr txBox="1"/>
          <p:nvPr/>
        </p:nvSpPr>
        <p:spPr>
          <a:xfrm>
            <a:off x="7074631" y="2872704"/>
            <a:ext cx="42791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toward deep learning:</a:t>
            </a:r>
          </a:p>
          <a:p>
            <a:r>
              <a:rPr lang="en-GB" sz="2000" dirty="0"/>
              <a:t>a</a:t>
            </a:r>
            <a:r>
              <a:rPr lang="en-DE" sz="2000" dirty="0"/>
              <a:t>dd more nodes and hidden layers …</a:t>
            </a:r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864DADFF-0022-9A49-52DB-82080E73FF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9416" y="2399493"/>
            <a:ext cx="5353917" cy="159275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2DBE899-9D6E-C7F7-B856-5DBBA5178AD4}"/>
              </a:ext>
            </a:extLst>
          </p:cNvPr>
          <p:cNvSpPr txBox="1"/>
          <p:nvPr/>
        </p:nvSpPr>
        <p:spPr>
          <a:xfrm>
            <a:off x="838200" y="1667521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fully-connected feed-forward network with at least one hidden layer</a:t>
            </a:r>
          </a:p>
        </p:txBody>
      </p:sp>
    </p:spTree>
    <p:extLst>
      <p:ext uri="{BB962C8B-B14F-4D97-AF65-F5344CB8AC3E}">
        <p14:creationId xmlns:p14="http://schemas.microsoft.com/office/powerpoint/2010/main" val="9637983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4594B-45D3-F4E7-76DF-225738CA0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Mechanism: Back-Propagation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8F5385-3D28-5888-81C2-6F3B696124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03375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400" dirty="0"/>
              <a:t>back-propagation of errors (gradients of cost function according to weights) through layers via c</a:t>
            </a:r>
            <a:r>
              <a:rPr lang="en-DE" sz="2400" dirty="0"/>
              <a:t>hain rule of calculus </a:t>
            </a:r>
            <a:r>
              <a:rPr lang="en-DE" sz="2400" dirty="0">
                <a:sym typeface="Wingdings" pitchFamily="2" charset="2"/>
              </a:rPr>
              <a:t>(</a:t>
            </a:r>
            <a:r>
              <a:rPr lang="en-GB" sz="2400" dirty="0"/>
              <a:t>avoiding redundant calculations of intermediate terms</a:t>
            </a:r>
            <a:r>
              <a:rPr lang="en-DE" sz="2400" dirty="0">
                <a:sym typeface="Wingdings" pitchFamily="2" charset="2"/>
              </a:rPr>
              <a:t>)</a:t>
            </a:r>
            <a:endParaRPr lang="en-DE" sz="1600" dirty="0"/>
          </a:p>
          <a:p>
            <a:pPr marL="0" indent="0">
              <a:buNone/>
            </a:pPr>
            <a:r>
              <a:rPr lang="en-DE" sz="2400" dirty="0"/>
              <a:t>each node exchanges information only with directly connected nodes </a:t>
            </a:r>
            <a:r>
              <a:rPr lang="en-DE" sz="2400" dirty="0">
                <a:sym typeface="Wingdings" pitchFamily="2" charset="2"/>
              </a:rPr>
              <a:t> enables efficient, parallel computation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885B5A-EF49-F42E-4D35-8C58F11B8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33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EF5ED658-C785-2DDE-909E-A5AC0F9AB3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565745"/>
            <a:ext cx="6513109" cy="27906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A972C6E-98A6-FAFD-CFCE-F015265C1ED3}"/>
              </a:ext>
            </a:extLst>
          </p:cNvPr>
          <p:cNvSpPr txBox="1"/>
          <p:nvPr/>
        </p:nvSpPr>
        <p:spPr>
          <a:xfrm>
            <a:off x="7361818" y="3830846"/>
            <a:ext cx="4183117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forward pass: current weights fixed, predictions computed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backward pass: errors computed from predictions and back-propagated </a:t>
            </a:r>
            <a:r>
              <a:rPr lang="en-GB" sz="2200" dirty="0">
                <a:sym typeface="Wingdings" panose="05000000000000000000" pitchFamily="2" charset="2"/>
              </a:rPr>
              <a:t></a:t>
            </a:r>
            <a:r>
              <a:rPr lang="en-GB" sz="2200" dirty="0"/>
              <a:t> weights then updated according to loss gradients (via gradient descent)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027094-1B21-62F7-BAE3-930302EBB261}"/>
              </a:ext>
            </a:extLst>
          </p:cNvPr>
          <p:cNvSpPr txBox="1"/>
          <p:nvPr/>
        </p:nvSpPr>
        <p:spPr>
          <a:xfrm>
            <a:off x="4094754" y="635635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669877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BB0CD3B-FC6D-BA0A-B1C8-48F1FAD0A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Convolutional Neural Networks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69D1B8C-F1DB-A518-7049-05F70C454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34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AF29264-9957-8445-88DC-420ED29EAA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6763" y="3058826"/>
            <a:ext cx="6023307" cy="17122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0D3D027-962B-DD47-A8CB-13988C08429A}"/>
              </a:ext>
            </a:extLst>
          </p:cNvPr>
          <p:cNvSpPr txBox="1"/>
          <p:nvPr/>
        </p:nvSpPr>
        <p:spPr>
          <a:xfrm>
            <a:off x="107026" y="5093528"/>
            <a:ext cx="20490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</a:t>
            </a:r>
            <a:r>
              <a:rPr lang="en-DE" dirty="0"/>
              <a:t>any images (training examples), potentially with several channels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3B0B6EA-E577-906B-DFF6-E199E421C8E2}"/>
              </a:ext>
            </a:extLst>
          </p:cNvPr>
          <p:cNvCxnSpPr>
            <a:cxnSpLocks/>
            <a:stCxn id="5" idx="0"/>
          </p:cNvCxnSpPr>
          <p:nvPr/>
        </p:nvCxnSpPr>
        <p:spPr>
          <a:xfrm flipV="1">
            <a:off x="1131543" y="4285840"/>
            <a:ext cx="326686" cy="8076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8EAF2078-6D99-E92B-15A8-827B5A28E0C7}"/>
              </a:ext>
            </a:extLst>
          </p:cNvPr>
          <p:cNvSpPr txBox="1"/>
          <p:nvPr/>
        </p:nvSpPr>
        <p:spPr>
          <a:xfrm>
            <a:off x="2334128" y="5276680"/>
            <a:ext cx="18287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several</a:t>
            </a:r>
            <a:r>
              <a:rPr lang="en-DE" dirty="0"/>
              <a:t> kernels producing several feature maps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33E8E98-191F-8C96-7EEE-517BB47D5BBD}"/>
              </a:ext>
            </a:extLst>
          </p:cNvPr>
          <p:cNvCxnSpPr>
            <a:cxnSpLocks/>
            <a:stCxn id="21" idx="0"/>
          </p:cNvCxnSpPr>
          <p:nvPr/>
        </p:nvCxnSpPr>
        <p:spPr>
          <a:xfrm flipH="1" flipV="1">
            <a:off x="2799532" y="4076351"/>
            <a:ext cx="448996" cy="12003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8DA22B16-EDCE-F8EE-1962-FA3D32DF665A}"/>
              </a:ext>
            </a:extLst>
          </p:cNvPr>
          <p:cNvSpPr txBox="1"/>
          <p:nvPr/>
        </p:nvSpPr>
        <p:spPr>
          <a:xfrm>
            <a:off x="4335609" y="5155027"/>
            <a:ext cx="16844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own-sampling by convolutions and pooling</a:t>
            </a:r>
          </a:p>
        </p:txBody>
      </p:sp>
      <p:sp>
        <p:nvSpPr>
          <p:cNvPr id="27" name="Left Brace 26">
            <a:extLst>
              <a:ext uri="{FF2B5EF4-FFF2-40B4-BE49-F238E27FC236}">
                <a16:creationId xmlns:a16="http://schemas.microsoft.com/office/drawing/2014/main" id="{C910120F-1F59-8C0B-A432-7E6654351CE0}"/>
              </a:ext>
            </a:extLst>
          </p:cNvPr>
          <p:cNvSpPr/>
          <p:nvPr/>
        </p:nvSpPr>
        <p:spPr>
          <a:xfrm rot="16200000">
            <a:off x="3989100" y="3062593"/>
            <a:ext cx="260458" cy="3801407"/>
          </a:xfrm>
          <a:prstGeom prst="leftBrace">
            <a:avLst>
              <a:gd name="adj1" fmla="val 8333"/>
              <a:gd name="adj2" fmla="val 7037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8A2B951-BCE6-950C-E566-C09D502B6C54}"/>
              </a:ext>
            </a:extLst>
          </p:cNvPr>
          <p:cNvSpPr txBox="1"/>
          <p:nvPr/>
        </p:nvSpPr>
        <p:spPr>
          <a:xfrm>
            <a:off x="6192711" y="5276680"/>
            <a:ext cx="21512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f</a:t>
            </a:r>
            <a:r>
              <a:rPr lang="en-DE" dirty="0"/>
              <a:t>latten dimensions for final classification or regression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6191598-60A1-B316-150F-79E0ECA00BB8}"/>
              </a:ext>
            </a:extLst>
          </p:cNvPr>
          <p:cNvCxnSpPr>
            <a:cxnSpLocks/>
            <a:stCxn id="21" idx="0"/>
          </p:cNvCxnSpPr>
          <p:nvPr/>
        </p:nvCxnSpPr>
        <p:spPr>
          <a:xfrm flipV="1">
            <a:off x="3248528" y="4076351"/>
            <a:ext cx="1674795" cy="12003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020695E-09BD-CEC3-8D36-631363C01434}"/>
              </a:ext>
            </a:extLst>
          </p:cNvPr>
          <p:cNvCxnSpPr>
            <a:cxnSpLocks/>
            <a:stCxn id="28" idx="0"/>
          </p:cNvCxnSpPr>
          <p:nvPr/>
        </p:nvCxnSpPr>
        <p:spPr>
          <a:xfrm flipH="1" flipV="1">
            <a:off x="6953107" y="4353350"/>
            <a:ext cx="315207" cy="9233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E65247CD-A17F-4069-EA01-AA5AF2B22A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1537" y="1097016"/>
            <a:ext cx="3743325" cy="259003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B486C2B-8E6F-4F7B-93AF-5E24FDC70D39}"/>
              </a:ext>
            </a:extLst>
          </p:cNvPr>
          <p:cNvSpPr txBox="1"/>
          <p:nvPr/>
        </p:nvSpPr>
        <p:spPr>
          <a:xfrm>
            <a:off x="6582856" y="1851952"/>
            <a:ext cx="15996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k</a:t>
            </a:r>
            <a:r>
              <a:rPr lang="en-DE" dirty="0"/>
              <a:t>ernel</a:t>
            </a:r>
            <a:r>
              <a:rPr lang="en-GB" dirty="0"/>
              <a:t> (learned parameters)</a:t>
            </a:r>
            <a:endParaRPr lang="en-DE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9388129-E642-4AF2-5FEC-462863487CF9}"/>
              </a:ext>
            </a:extLst>
          </p:cNvPr>
          <p:cNvSpPr txBox="1"/>
          <p:nvPr/>
        </p:nvSpPr>
        <p:spPr>
          <a:xfrm>
            <a:off x="8270603" y="2908396"/>
            <a:ext cx="679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input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0B94790-8744-8DE2-9748-0F4B801DE2B8}"/>
              </a:ext>
            </a:extLst>
          </p:cNvPr>
          <p:cNvSpPr txBox="1"/>
          <p:nvPr/>
        </p:nvSpPr>
        <p:spPr>
          <a:xfrm>
            <a:off x="9726580" y="739749"/>
            <a:ext cx="1354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convolution</a:t>
            </a:r>
            <a:r>
              <a:rPr lang="en-DE" dirty="0"/>
              <a:t>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4C60011-8B0F-7D42-BA56-D9C225C9D232}"/>
              </a:ext>
            </a:extLst>
          </p:cNvPr>
          <p:cNvSpPr txBox="1"/>
          <p:nvPr/>
        </p:nvSpPr>
        <p:spPr>
          <a:xfrm>
            <a:off x="5247752" y="1434984"/>
            <a:ext cx="191065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parameter sharing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736CB55-BE29-682D-BDDA-0B721F8464C9}"/>
              </a:ext>
            </a:extLst>
          </p:cNvPr>
          <p:cNvSpPr txBox="1"/>
          <p:nvPr/>
        </p:nvSpPr>
        <p:spPr>
          <a:xfrm>
            <a:off x="2156059" y="6262042"/>
            <a:ext cx="7191328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highly regularized form of feed-forward neural networks</a:t>
            </a:r>
          </a:p>
        </p:txBody>
      </p:sp>
      <p:pic>
        <p:nvPicPr>
          <p:cNvPr id="9" name="Picture 8" descr="A picture containing table&#10;&#10;Description automatically generated">
            <a:extLst>
              <a:ext uri="{FF2B5EF4-FFF2-40B4-BE49-F238E27FC236}">
                <a16:creationId xmlns:a16="http://schemas.microsoft.com/office/drawing/2014/main" id="{127C9714-D770-9619-1B9C-788A0708A3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36008" y="4285840"/>
            <a:ext cx="3048966" cy="1765191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C005628F-5009-D5EB-EE07-3E1019086302}"/>
              </a:ext>
            </a:extLst>
          </p:cNvPr>
          <p:cNvSpPr txBox="1"/>
          <p:nvPr/>
        </p:nvSpPr>
        <p:spPr>
          <a:xfrm>
            <a:off x="9578013" y="3916508"/>
            <a:ext cx="13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</a:t>
            </a:r>
            <a:r>
              <a:rPr lang="en-DE" dirty="0"/>
              <a:t>ax pooling: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7A0E884-2A3C-24D7-C0A2-64092AE459BB}"/>
              </a:ext>
            </a:extLst>
          </p:cNvPr>
          <p:cNvSpPr txBox="1"/>
          <p:nvPr/>
        </p:nvSpPr>
        <p:spPr>
          <a:xfrm>
            <a:off x="10724890" y="5783626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03D4B52E-E88D-70CE-38A2-A6F3A15FDDD2}"/>
              </a:ext>
            </a:extLst>
          </p:cNvPr>
          <p:cNvSpPr/>
          <p:nvPr/>
        </p:nvSpPr>
        <p:spPr>
          <a:xfrm>
            <a:off x="9036008" y="3903008"/>
            <a:ext cx="3004188" cy="224728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accent1"/>
                </a:solidFill>
              </a:ln>
              <a:noFill/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68EDDF79-B2DC-EA23-3604-BFC7A9E8FBA4}"/>
              </a:ext>
            </a:extLst>
          </p:cNvPr>
          <p:cNvSpPr/>
          <p:nvPr/>
        </p:nvSpPr>
        <p:spPr>
          <a:xfrm>
            <a:off x="8103543" y="691231"/>
            <a:ext cx="4063589" cy="311491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accent1"/>
                </a:solidFill>
              </a:ln>
              <a:noFill/>
            </a:endParaRPr>
          </a:p>
        </p:txBody>
      </p:sp>
      <p:pic>
        <p:nvPicPr>
          <p:cNvPr id="34" name="Picture 33" descr="A picture containing text, scoreboard&#10;&#10;Description automatically generated">
            <a:extLst>
              <a:ext uri="{FF2B5EF4-FFF2-40B4-BE49-F238E27FC236}">
                <a16:creationId xmlns:a16="http://schemas.microsoft.com/office/drawing/2014/main" id="{AB90388B-58E5-A4F8-94C9-BD8DA2F544D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388" y="2255514"/>
            <a:ext cx="1260389" cy="1724994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8545F1FD-8CFD-360C-9853-176B5EC9F2AC}"/>
              </a:ext>
            </a:extLst>
          </p:cNvPr>
          <p:cNvSpPr txBox="1"/>
          <p:nvPr/>
        </p:nvSpPr>
        <p:spPr>
          <a:xfrm>
            <a:off x="-45252" y="3949211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7"/>
              </a:rPr>
              <a:t>source</a:t>
            </a:r>
            <a:endParaRPr lang="de-DE" sz="10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D724518-76B8-2F9E-B376-1115F5ECEC70}"/>
              </a:ext>
            </a:extLst>
          </p:cNvPr>
          <p:cNvSpPr txBox="1"/>
          <p:nvPr/>
        </p:nvSpPr>
        <p:spPr>
          <a:xfrm>
            <a:off x="5146816" y="251170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8"/>
              </a:rPr>
              <a:t>source</a:t>
            </a:r>
            <a:endParaRPr lang="de-DE" sz="1000" dirty="0"/>
          </a:p>
        </p:txBody>
      </p:sp>
      <p:pic>
        <p:nvPicPr>
          <p:cNvPr id="43" name="Picture 42" descr="Diagram&#10;&#10;Description automatically generated">
            <a:extLst>
              <a:ext uri="{FF2B5EF4-FFF2-40B4-BE49-F238E27FC236}">
                <a16:creationId xmlns:a16="http://schemas.microsoft.com/office/drawing/2014/main" id="{2323FCCC-3408-AEC1-4E6A-D69E388581A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346521" y="1566797"/>
            <a:ext cx="1812621" cy="1426869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82246C46-F54C-A48F-0703-9629F1F5432A}"/>
              </a:ext>
            </a:extLst>
          </p:cNvPr>
          <p:cNvSpPr txBox="1"/>
          <p:nvPr/>
        </p:nvSpPr>
        <p:spPr>
          <a:xfrm>
            <a:off x="1548773" y="2023812"/>
            <a:ext cx="18759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" dirty="0"/>
              <a:t>c</a:t>
            </a:r>
            <a:r>
              <a:rPr lang="en-DE" sz="1500" dirty="0"/>
              <a:t>onvolutional</a:t>
            </a:r>
            <a:r>
              <a:rPr lang="en-GB" sz="1500" dirty="0"/>
              <a:t> vs</a:t>
            </a:r>
          </a:p>
          <a:p>
            <a:r>
              <a:rPr lang="en-GB" sz="1500" dirty="0"/>
              <a:t>fully-connected</a:t>
            </a:r>
            <a:r>
              <a:rPr lang="en-DE" sz="1500" dirty="0"/>
              <a:t> layer: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1E7D9B65-B7B5-E73A-306C-A093E1DFEF26}"/>
              </a:ext>
            </a:extLst>
          </p:cNvPr>
          <p:cNvCxnSpPr>
            <a:stCxn id="11" idx="3"/>
          </p:cNvCxnSpPr>
          <p:nvPr/>
        </p:nvCxnSpPr>
        <p:spPr>
          <a:xfrm flipV="1">
            <a:off x="8182540" y="1868341"/>
            <a:ext cx="501374" cy="3067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A5347BB4-D268-2AD6-9E46-7C8745652548}"/>
              </a:ext>
            </a:extLst>
          </p:cNvPr>
          <p:cNvCxnSpPr>
            <a:stCxn id="12" idx="0"/>
          </p:cNvCxnSpPr>
          <p:nvPr/>
        </p:nvCxnSpPr>
        <p:spPr>
          <a:xfrm flipV="1">
            <a:off x="8610600" y="2514999"/>
            <a:ext cx="339997" cy="3933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6066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4E290-1BDD-E80A-58A7-60B6FF109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Rise of Deep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B375B2-01BB-02EB-0203-C87CF9C087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a little bit oversimplified:</a:t>
            </a:r>
          </a:p>
          <a:p>
            <a:pPr marL="0" indent="0">
              <a:buNone/>
            </a:pPr>
            <a:r>
              <a:rPr lang="en-GB" sz="2400" dirty="0"/>
              <a:t>d</a:t>
            </a:r>
            <a:r>
              <a:rPr lang="en-DE" sz="2400" dirty="0"/>
              <a:t>eep learning = lots of training data + parallel computation + smart algorithms</a:t>
            </a: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DE" sz="2400" dirty="0"/>
              <a:t>AlexNet: ImageNet</a:t>
            </a:r>
            <a:r>
              <a:rPr lang="en-GB" sz="2400" dirty="0"/>
              <a:t> </a:t>
            </a:r>
            <a:r>
              <a:rPr lang="en-DE" sz="2400" dirty="0"/>
              <a:t>+</a:t>
            </a:r>
            <a:r>
              <a:rPr lang="en-GB" sz="2400" dirty="0"/>
              <a:t> </a:t>
            </a:r>
            <a:r>
              <a:rPr lang="en-DE" sz="2400" dirty="0"/>
              <a:t>GPUs</a:t>
            </a:r>
            <a:r>
              <a:rPr lang="en-GB" sz="2400" dirty="0"/>
              <a:t> (allowing more layers) </a:t>
            </a:r>
            <a:r>
              <a:rPr lang="en-DE" sz="2400" dirty="0"/>
              <a:t>+</a:t>
            </a:r>
            <a:r>
              <a:rPr lang="en-GB" sz="2400" dirty="0"/>
              <a:t> </a:t>
            </a:r>
            <a:r>
              <a:rPr lang="en-DE" sz="2400" dirty="0"/>
              <a:t>ReLU, dropout</a:t>
            </a:r>
            <a:endParaRPr lang="en-GB" sz="2400" dirty="0"/>
          </a:p>
          <a:p>
            <a:pPr marL="0" indent="0">
              <a:buNone/>
            </a:pPr>
            <a:r>
              <a:rPr lang="en-DE" sz="2400" dirty="0"/>
              <a:t>(</a:t>
            </a:r>
            <a:r>
              <a:rPr lang="en-GB" sz="2400" dirty="0"/>
              <a:t>pivotal moment for deep learning: </a:t>
            </a:r>
            <a:r>
              <a:rPr lang="en-DE" sz="2400" dirty="0"/>
              <a:t>ImageNet challenge 2012)</a:t>
            </a:r>
          </a:p>
          <a:p>
            <a:pPr marL="0" indent="0">
              <a:buNone/>
            </a:pP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FDC4A7-1B3E-2937-6EC4-20C234820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35</a:t>
            </a:fld>
            <a:endParaRPr lang="en-DE"/>
          </a:p>
        </p:txBody>
      </p:sp>
      <p:pic>
        <p:nvPicPr>
          <p:cNvPr id="6" name="Picture 5" descr="Diagram, engineering drawing&#10;&#10;Description automatically generated">
            <a:extLst>
              <a:ext uri="{FF2B5EF4-FFF2-40B4-BE49-F238E27FC236}">
                <a16:creationId xmlns:a16="http://schemas.microsoft.com/office/drawing/2014/main" id="{A927E389-316B-1443-4FE0-C41929F57F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0311" y="4777945"/>
            <a:ext cx="4366603" cy="1367503"/>
          </a:xfrm>
          <a:prstGeom prst="rect">
            <a:avLst/>
          </a:prstGeom>
        </p:spPr>
      </p:pic>
      <p:pic>
        <p:nvPicPr>
          <p:cNvPr id="8" name="Picture 7" descr="A picture containing text, different, screenshot&#10;&#10;Description automatically generated">
            <a:extLst>
              <a:ext uri="{FF2B5EF4-FFF2-40B4-BE49-F238E27FC236}">
                <a16:creationId xmlns:a16="http://schemas.microsoft.com/office/drawing/2014/main" id="{E4332A17-79AE-5CC7-B0AE-17544334B5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346" y="4309118"/>
            <a:ext cx="2583094" cy="212533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EA196F4-DFCC-06F8-FBE4-26E10E3A957F}"/>
              </a:ext>
            </a:extLst>
          </p:cNvPr>
          <p:cNvSpPr txBox="1"/>
          <p:nvPr/>
        </p:nvSpPr>
        <p:spPr>
          <a:xfrm>
            <a:off x="2820440" y="6415801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C81DCA53-8EBC-7026-A1DE-C7F9E524B1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621638" y="4137691"/>
            <a:ext cx="3367438" cy="252433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C03B0DD-53A5-3DFC-31F8-4908EE7162CA}"/>
              </a:ext>
            </a:extLst>
          </p:cNvPr>
          <p:cNvSpPr txBox="1"/>
          <p:nvPr/>
        </p:nvSpPr>
        <p:spPr>
          <a:xfrm>
            <a:off x="8078082" y="6233239"/>
            <a:ext cx="96212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77248293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1154B-162F-0991-56C4-5E4A38B65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Train</a:t>
            </a:r>
            <a:r>
              <a:rPr lang="en-GB" dirty="0" err="1"/>
              <a:t>ing</a:t>
            </a:r>
            <a:r>
              <a:rPr lang="en-GB" dirty="0"/>
              <a:t> Subtleties of</a:t>
            </a:r>
            <a:r>
              <a:rPr lang="en-DE" dirty="0"/>
              <a:t> Deep 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3D7FA4-94AB-9904-EEC5-FCFD799D91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4038592"/>
            <a:ext cx="3649717" cy="2747963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ptimization</a:t>
            </a:r>
          </a:p>
          <a:p>
            <a:r>
              <a:rPr lang="en-GB" sz="2400" dirty="0"/>
              <a:t>activation and loss functions</a:t>
            </a:r>
          </a:p>
          <a:p>
            <a:r>
              <a:rPr lang="en-GB" sz="2400" dirty="0"/>
              <a:t>weight initialization</a:t>
            </a:r>
          </a:p>
          <a:p>
            <a:r>
              <a:rPr lang="en-GB" sz="2400" dirty="0"/>
              <a:t>stochastic gradient descent</a:t>
            </a:r>
          </a:p>
          <a:p>
            <a:r>
              <a:rPr lang="en-GB" sz="2400" dirty="0"/>
              <a:t>adaptive learning rate</a:t>
            </a:r>
            <a:endParaRPr lang="en-DE" sz="2400" dirty="0"/>
          </a:p>
          <a:p>
            <a:r>
              <a:rPr lang="en-GB" sz="2400" dirty="0"/>
              <a:t>b</a:t>
            </a:r>
            <a:r>
              <a:rPr lang="en-DE" sz="2400" dirty="0"/>
              <a:t>atch normalization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626DEAA-8613-93E9-66CF-3EAD101DC6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53002" y="4038591"/>
            <a:ext cx="2751083" cy="2747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explicit regularization</a:t>
            </a:r>
          </a:p>
          <a:p>
            <a:r>
              <a:rPr lang="en-GB" sz="2200" dirty="0"/>
              <a:t>weight decay</a:t>
            </a:r>
          </a:p>
          <a:p>
            <a:r>
              <a:rPr lang="en-GB" sz="2200" dirty="0"/>
              <a:t>dropout</a:t>
            </a:r>
          </a:p>
          <a:p>
            <a:r>
              <a:rPr lang="en-GB" sz="2200" dirty="0"/>
              <a:t>data augmentation</a:t>
            </a:r>
          </a:p>
          <a:p>
            <a:r>
              <a:rPr lang="en-GB" sz="2200" dirty="0"/>
              <a:t>weight sharing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3474C4-A66A-50E3-84F4-12103E091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36</a:t>
            </a:fld>
            <a:endParaRPr lang="en-D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28BE1E-BB4E-A9D0-E2F3-46B05DEEB240}"/>
              </a:ext>
            </a:extLst>
          </p:cNvPr>
          <p:cNvSpPr txBox="1"/>
          <p:nvPr/>
        </p:nvSpPr>
        <p:spPr>
          <a:xfrm>
            <a:off x="838200" y="1512018"/>
            <a:ext cx="838640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o</a:t>
            </a:r>
            <a:r>
              <a:rPr lang="en-DE" sz="2400" dirty="0"/>
              <a:t>ptimization and regularization difficult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non-convex optimization problem (e.g., local vs global minima), easily overfitting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many hyperparameters to tune</a:t>
            </a:r>
          </a:p>
          <a:p>
            <a:r>
              <a:rPr lang="en-GB" sz="2400" dirty="0"/>
              <a:t>many methods to get it working in practice (despite partly patchy theoretical understanding)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9364E184-48BF-4C84-C2D6-26DBE3AA1DAC}"/>
              </a:ext>
            </a:extLst>
          </p:cNvPr>
          <p:cNvSpPr txBox="1">
            <a:spLocks/>
          </p:cNvSpPr>
          <p:nvPr/>
        </p:nvSpPr>
        <p:spPr>
          <a:xfrm>
            <a:off x="8169170" y="4038591"/>
            <a:ext cx="3184630" cy="2747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200" dirty="0"/>
              <a:t>implicit regularization</a:t>
            </a:r>
          </a:p>
          <a:p>
            <a:r>
              <a:rPr lang="en-GB" sz="2200" dirty="0"/>
              <a:t>early stopping</a:t>
            </a:r>
          </a:p>
          <a:p>
            <a:r>
              <a:rPr lang="en-GB" sz="2200" dirty="0"/>
              <a:t>b</a:t>
            </a:r>
            <a:r>
              <a:rPr lang="en-DE" sz="2200" dirty="0"/>
              <a:t>atch normalization</a:t>
            </a:r>
            <a:endParaRPr lang="en-GB" sz="2200" dirty="0"/>
          </a:p>
          <a:p>
            <a:r>
              <a:rPr lang="en-GB" sz="2200" dirty="0"/>
              <a:t>stochastic gradient descent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068BC87-1C4B-9356-A049-E4B2CE2DE5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7038" y="1859338"/>
            <a:ext cx="1865475" cy="157945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1C855BA-FBA0-33F9-B380-92140ABA79D8}"/>
              </a:ext>
            </a:extLst>
          </p:cNvPr>
          <p:cNvSpPr txBox="1"/>
          <p:nvPr/>
        </p:nvSpPr>
        <p:spPr>
          <a:xfrm>
            <a:off x="9787737" y="1490006"/>
            <a:ext cx="2004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typical l</a:t>
            </a:r>
            <a:r>
              <a:rPr lang="en-DE" dirty="0"/>
              <a:t>oss surface: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423B846-9D79-7E40-3F22-42628F5E4FE8}"/>
              </a:ext>
            </a:extLst>
          </p:cNvPr>
          <p:cNvSpPr txBox="1"/>
          <p:nvPr/>
        </p:nvSpPr>
        <p:spPr>
          <a:xfrm>
            <a:off x="11189995" y="328739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3062807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414D0-DE67-0875-37B9-25A621262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Large Language Models (LLM)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19EAB4-FB81-38C9-F9A0-FCB39DDF5A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natural language processing: dealing with sequential structures (e.g., text)</a:t>
            </a:r>
          </a:p>
          <a:p>
            <a:pPr marL="0" indent="0">
              <a:buNone/>
            </a:pPr>
            <a:r>
              <a:rPr lang="en-GB" sz="2600" dirty="0"/>
              <a:t>examples:</a:t>
            </a:r>
          </a:p>
          <a:p>
            <a:r>
              <a:rPr lang="en-GB" sz="2600" dirty="0"/>
              <a:t>machine translation (sequence-to-sequence model)</a:t>
            </a:r>
          </a:p>
          <a:p>
            <a:r>
              <a:rPr lang="en-GB" sz="2600" dirty="0"/>
              <a:t>sentiment classification</a:t>
            </a:r>
          </a:p>
          <a:p>
            <a:r>
              <a:rPr lang="en-GB" sz="2600" dirty="0"/>
              <a:t>chat bot (conversational AI)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context awareness via </a:t>
            </a:r>
            <a:r>
              <a:rPr lang="en-GB" sz="2600" b="1" dirty="0"/>
              <a:t>embeddings</a:t>
            </a:r>
            <a:r>
              <a:rPr lang="en-GB" sz="2600" dirty="0"/>
              <a:t> and (formerly) recurrent neural networks (</a:t>
            </a:r>
            <a:r>
              <a:rPr lang="en-GB" sz="2600" b="1" dirty="0"/>
              <a:t>RNN</a:t>
            </a:r>
            <a:r>
              <a:rPr lang="en-GB" sz="2600" dirty="0"/>
              <a:t>) or (nowadays) </a:t>
            </a:r>
            <a:r>
              <a:rPr lang="en-GB" sz="2600" b="1" dirty="0"/>
              <a:t>self-attention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>
                <a:sym typeface="Wingdings" panose="05000000000000000000" pitchFamily="2" charset="2"/>
              </a:rPr>
              <a:t>LLMs: </a:t>
            </a:r>
            <a:r>
              <a:rPr lang="en-GB" sz="2600" b="1" dirty="0"/>
              <a:t>transformer</a:t>
            </a:r>
            <a:r>
              <a:rPr lang="en-GB" sz="2600" dirty="0"/>
              <a:t> models with hundreds of billions of parameters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2EFFDC-D1D5-B8DD-8DB0-C26F17EB5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3664401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B46F5-540A-8319-5CB2-AEBE07CAB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Embeddings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9A42FF-356B-8FF0-F726-7B70069EB1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552091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epresentation of entities by vectors</a:t>
            </a:r>
            <a:endParaRPr lang="en-GB" sz="2600" dirty="0"/>
          </a:p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imilarity between embeddings by, e.g., cosine similarity </a:t>
            </a:r>
            <a:r>
              <a:rPr lang="en-DE" sz="2600" dirty="0">
                <a:sym typeface="Wingdings" pitchFamily="2" charset="2"/>
              </a:rPr>
              <a:t></a:t>
            </a:r>
            <a:r>
              <a:rPr lang="en-DE" sz="2600" dirty="0"/>
              <a:t> semantic similarity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most famous application: w</a:t>
            </a:r>
            <a:r>
              <a:rPr lang="en-DE" sz="2600" dirty="0"/>
              <a:t>ord embeddings </a:t>
            </a:r>
            <a:r>
              <a:rPr lang="en-DE" sz="2600" dirty="0">
                <a:sym typeface="Wingdings" pitchFamily="2" charset="2"/>
              </a:rPr>
              <a:t> associations </a:t>
            </a:r>
            <a:r>
              <a:rPr lang="en-DE" sz="2600" dirty="0"/>
              <a:t>(natural language processing)</a:t>
            </a:r>
          </a:p>
          <a:p>
            <a:pPr marL="0" indent="0">
              <a:buNone/>
            </a:pPr>
            <a:r>
              <a:rPr lang="en-GB" sz="2600" dirty="0"/>
              <a:t>b</a:t>
            </a:r>
            <a:r>
              <a:rPr lang="en-DE" sz="2600" dirty="0"/>
              <a:t>ut general concept: embeddings of (categorical) features (e.g., products in recommendation engines)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5CB5D3-4689-80E6-765B-B800A8E81DCE}"/>
              </a:ext>
            </a:extLst>
          </p:cNvPr>
          <p:cNvSpPr txBox="1"/>
          <p:nvPr/>
        </p:nvSpPr>
        <p:spPr>
          <a:xfrm>
            <a:off x="10901957" y="620639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 descr="Chart&#10;&#10;Description automatically generated with low confidence">
            <a:extLst>
              <a:ext uri="{FF2B5EF4-FFF2-40B4-BE49-F238E27FC236}">
                <a16:creationId xmlns:a16="http://schemas.microsoft.com/office/drawing/2014/main" id="{17D634FC-E599-9F20-47A7-FB10E27B90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0126" y="3454717"/>
            <a:ext cx="4028543" cy="192656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7DD70A9-EEC9-B484-0A23-2CB9B1B57F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89675" y="5381285"/>
            <a:ext cx="2944800" cy="202368"/>
          </a:xfrm>
          <a:prstGeom prst="rect">
            <a:avLst/>
          </a:prstGeom>
        </p:spPr>
      </p:pic>
      <p:pic>
        <p:nvPicPr>
          <p:cNvPr id="10" name="Picture 9" descr="Chart, bar chart&#10;&#10;Description automatically generated">
            <a:extLst>
              <a:ext uri="{FF2B5EF4-FFF2-40B4-BE49-F238E27FC236}">
                <a16:creationId xmlns:a16="http://schemas.microsoft.com/office/drawing/2014/main" id="{E3D52C29-171A-1108-3E4C-38871512D9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09491" y="5712101"/>
            <a:ext cx="3857297" cy="546333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44C6BA1-9223-B550-520F-332D76958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38</a:t>
            </a:fld>
            <a:endParaRPr lang="en-DE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D6E5F51-20A2-7DF2-26E3-DD81994CAF95}"/>
              </a:ext>
            </a:extLst>
          </p:cNvPr>
          <p:cNvSpPr txBox="1"/>
          <p:nvPr/>
        </p:nvSpPr>
        <p:spPr>
          <a:xfrm>
            <a:off x="7609491" y="2648915"/>
            <a:ext cx="33726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b</a:t>
            </a:r>
            <a:r>
              <a:rPr lang="en-DE" sz="2000" dirty="0"/>
              <a:t>ut also direction of difference vectors interesting (analogies):</a:t>
            </a:r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7A803F76-A96C-AF3E-B8A0-FE1423AF27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07994" y="400887"/>
            <a:ext cx="3658794" cy="2073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73365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465F2-BF2F-8E0F-93F3-7DA40743D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F653F-9F7D-EDA4-7BB8-0584B66CFF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DE" sz="2600" dirty="0"/>
              <a:t>attention is all you need: getting rid of RNNs</a:t>
            </a:r>
          </a:p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eplaced by multi-headed self-attention (implemented with matrix multiplications and feed-forward neural networks)</a:t>
            </a:r>
          </a:p>
          <a:p>
            <a:pPr marL="0" indent="0">
              <a:buNone/>
            </a:pPr>
            <a:endParaRPr lang="en-DE" sz="2600" dirty="0"/>
          </a:p>
          <a:p>
            <a:pPr>
              <a:buFont typeface="Wingdings" pitchFamily="2" charset="2"/>
              <a:buChar char="à"/>
            </a:pPr>
            <a:r>
              <a:rPr lang="en-GB" sz="2600" dirty="0">
                <a:sym typeface="Wingdings" pitchFamily="2" charset="2"/>
              </a:rPr>
              <a:t> a</a:t>
            </a:r>
            <a:r>
              <a:rPr lang="en-DE" sz="2600" dirty="0">
                <a:sym typeface="Wingdings" pitchFamily="2" charset="2"/>
              </a:rPr>
              <a:t>llowing for much more parallelization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a</a:t>
            </a:r>
            <a:r>
              <a:rPr lang="en-DE" sz="2600" dirty="0">
                <a:sym typeface="Wingdings" pitchFamily="2" charset="2"/>
              </a:rPr>
              <a:t>llowing for deeper architecture (more parameters)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b</a:t>
            </a:r>
            <a:r>
              <a:rPr lang="en-DE" sz="2600" dirty="0">
                <a:sym typeface="Wingdings" pitchFamily="2" charset="2"/>
              </a:rPr>
              <a:t>etter long-range dependencies thanks to shorter path lengths in network (less sequential operations)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DA9E9D-1D14-C2C3-DBE7-43E76FFD4765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C84DE7-1F19-0B17-8D18-69411E36D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063A3-CD4F-4F87-E0D5-162BD06F8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678766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DFDE3-AFE3-BAAD-AF2D-974C036BA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Traditional Algorithms and GOFAI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662281-9AA9-DEDA-F4D7-AD602B46A1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traditional algorithms:</a:t>
            </a:r>
          </a:p>
          <a:p>
            <a:pPr marL="0" indent="0">
              <a:buNone/>
            </a:pPr>
            <a:r>
              <a:rPr lang="en-GB" dirty="0"/>
              <a:t>explicit (handcrafted) instructions for each situation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symbolic AI (aka GOFAI):</a:t>
            </a:r>
          </a:p>
          <a:p>
            <a:pPr marL="0" indent="0">
              <a:buNone/>
            </a:pPr>
            <a:r>
              <a:rPr lang="en-GB" dirty="0"/>
              <a:t>use knowledge by means of symbols (as representations), logic, search (e.g., e</a:t>
            </a:r>
            <a:r>
              <a:rPr lang="en-DE" dirty="0"/>
              <a:t>xpert systems like Deep Blue)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sz="2400" i="1" dirty="0"/>
              <a:t>Public perception is changing over time: A modern chess program, nowadays disparaged as brute computing, would have been considered intelligent in the 50s.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D2348B-D28A-CEE4-9E82-BC2F48A3D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4</a:t>
            </a:fld>
            <a:endParaRPr lang="en-DE"/>
          </a:p>
        </p:txBody>
      </p:sp>
      <p:pic>
        <p:nvPicPr>
          <p:cNvPr id="6" name="Picture 5" descr="A person looking at a computer&#10;&#10;Description automatically generated with low confidence">
            <a:extLst>
              <a:ext uri="{FF2B5EF4-FFF2-40B4-BE49-F238E27FC236}">
                <a16:creationId xmlns:a16="http://schemas.microsoft.com/office/drawing/2014/main" id="{A7FC5485-9D17-414D-14CF-266AF6819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3804" y="738281"/>
            <a:ext cx="2666377" cy="240956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B6968C9-EBEE-B54A-33C0-6AC53716FC1D}"/>
              </a:ext>
            </a:extLst>
          </p:cNvPr>
          <p:cNvSpPr txBox="1"/>
          <p:nvPr/>
        </p:nvSpPr>
        <p:spPr>
          <a:xfrm>
            <a:off x="11150607" y="317305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7671372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58BB3-1B89-802B-ED6C-1C8318B94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4B3D6-AA1E-D12C-4661-CBF4178009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50520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e</a:t>
            </a:r>
            <a:r>
              <a:rPr lang="en-DE" sz="2400" dirty="0"/>
              <a:t>valuating other input words in terms of relevance for encoding of given word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78A3ECF-094A-A199-6238-CC789AD29FC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2400" dirty="0"/>
              <a:t>multi-head attention: s</a:t>
            </a:r>
            <a:r>
              <a:rPr lang="en-DE" sz="2400" dirty="0"/>
              <a:t>everal attention layers running in parallel</a:t>
            </a:r>
            <a:r>
              <a:rPr lang="en-GB" sz="2400" dirty="0"/>
              <a:t> (considering </a:t>
            </a:r>
            <a:r>
              <a:rPr lang="en-DE" sz="2400" dirty="0"/>
              <a:t>different aspects of input</a:t>
            </a:r>
            <a:r>
              <a:rPr lang="en-GB" sz="2400" dirty="0"/>
              <a:t>)</a:t>
            </a:r>
            <a:endParaRPr lang="en-DE" sz="2400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4028B3-EDF5-30F5-2899-7CA34C4BF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40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753570-616E-CD16-9255-7311CA3B3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942682"/>
            <a:ext cx="4026031" cy="388008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5FA5492-414B-4C09-078A-69E913C097AC}"/>
              </a:ext>
            </a:extLst>
          </p:cNvPr>
          <p:cNvSpPr txBox="1"/>
          <p:nvPr/>
        </p:nvSpPr>
        <p:spPr>
          <a:xfrm>
            <a:off x="5077145" y="657654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0C1892-25A4-F155-470C-922C5D9C4E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2200" y="2942682"/>
            <a:ext cx="3995536" cy="3880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16692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E95EF-3677-11AC-741A-5096F24B3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Mechanism: </a:t>
            </a:r>
            <a:r>
              <a:rPr lang="en-DE" dirty="0"/>
              <a:t>Scaled Dot-Product</a:t>
            </a:r>
            <a:r>
              <a:rPr lang="en-GB" dirty="0"/>
              <a:t>s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3 abstract matrices created from inputs (e.g., word embeddings) by multiplying inputs with 3 different weight matrices</a:t>
                </a:r>
              </a:p>
              <a:p>
                <a:r>
                  <a:rPr lang="en-GB" sz="2600" dirty="0"/>
                  <a:t>q</a:t>
                </a:r>
                <a:r>
                  <a:rPr lang="en-DE" sz="2600" dirty="0"/>
                  <a:t>uery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r>
                  <a:rPr lang="en-DE" sz="2600" dirty="0"/>
                  <a:t> (embedding dimensions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GB" sz="2600" dirty="0"/>
                  <a:t>)</a:t>
                </a:r>
              </a:p>
              <a:p>
                <a:r>
                  <a:rPr lang="en-GB" sz="2600" dirty="0"/>
                  <a:t>k</a:t>
                </a:r>
                <a:r>
                  <a:rPr lang="en-DE" sz="2600" dirty="0"/>
                  <a:t>ey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DE" sz="2600" dirty="0"/>
                  <a:t> (embedding dimensions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GB" sz="2600" dirty="0"/>
                  <a:t>)</a:t>
                </a:r>
              </a:p>
              <a:p>
                <a:r>
                  <a:rPr lang="en-GB" sz="2600" dirty="0"/>
                  <a:t>v</a:t>
                </a:r>
                <a:r>
                  <a:rPr lang="en-DE" sz="2600" dirty="0"/>
                  <a:t>alue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DE" sz="2600" dirty="0"/>
                  <a:t> (embedding dimensions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sub>
                    </m:sSub>
                  </m:oMath>
                </a14:m>
                <a:r>
                  <a:rPr lang="en-DE" sz="2600" dirty="0"/>
                  <a:t>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  <a:blipFill>
                <a:blip r:embed="rId2"/>
                <a:stretch>
                  <a:fillRect l="-1991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ED8751-2223-A43A-7C8A-4E5D89FA7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41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82A187-27B1-5388-72BD-CABF992B70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7049" y="2724541"/>
            <a:ext cx="2986751" cy="37312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DFC9E0-BDE6-151F-4C20-1BF61C317DC2}"/>
              </a:ext>
            </a:extLst>
          </p:cNvPr>
          <p:cNvSpPr txBox="1"/>
          <p:nvPr/>
        </p:nvSpPr>
        <p:spPr>
          <a:xfrm>
            <a:off x="10792820" y="602043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1FB489-E8CB-2C41-8259-011099B09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1693771"/>
            <a:ext cx="4824250" cy="8870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078F609-A2C9-FCAF-17E3-6973081CBC91}"/>
              </a:ext>
            </a:extLst>
          </p:cNvPr>
          <p:cNvSpPr txBox="1"/>
          <p:nvPr/>
        </p:nvSpPr>
        <p:spPr>
          <a:xfrm>
            <a:off x="3174124" y="5925060"/>
            <a:ext cx="464975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scoring each of the key words (context) with respect to current query word</a:t>
            </a:r>
            <a:endParaRPr lang="en-DE" sz="2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5CE153F-3808-C155-A355-EB79314F5093}"/>
                  </a:ext>
                </a:extLst>
              </p:cNvPr>
              <p:cNvSpPr txBox="1"/>
              <p:nvPr/>
            </p:nvSpPr>
            <p:spPr>
              <a:xfrm>
                <a:off x="3778888" y="4574690"/>
                <a:ext cx="3536312" cy="11387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DE" sz="2200" dirty="0"/>
                  <a:t>keep values of context words to attend to by multiplication of softmax scores with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endParaRPr lang="en-DE" sz="220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5CE153F-3808-C155-A355-EB79314F50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78888" y="4574690"/>
                <a:ext cx="3536312" cy="1138773"/>
              </a:xfrm>
              <a:prstGeom prst="rect">
                <a:avLst/>
              </a:prstGeom>
              <a:blipFill>
                <a:blip r:embed="rId6"/>
                <a:stretch>
                  <a:fillRect l="-2151" t="-3333" r="-2867" b="-888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FD890CF-F3C6-D705-5CC2-63A9A490272E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7823876" y="5769712"/>
            <a:ext cx="1278083" cy="5400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0E265C8-39BB-A639-A6DF-F408DF40B55B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7315200" y="3716903"/>
            <a:ext cx="2194454" cy="14271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5BFA976C-920D-7F07-D0FF-4B0C328EAEE9}"/>
              </a:ext>
            </a:extLst>
          </p:cNvPr>
          <p:cNvSpPr txBox="1"/>
          <p:nvPr/>
        </p:nvSpPr>
        <p:spPr>
          <a:xfrm>
            <a:off x="6457532" y="3691755"/>
            <a:ext cx="1197059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600" dirty="0"/>
              <a:t>context</a:t>
            </a:r>
          </a:p>
        </p:txBody>
      </p:sp>
      <p:sp>
        <p:nvSpPr>
          <p:cNvPr id="22" name="Right Brace 21">
            <a:extLst>
              <a:ext uri="{FF2B5EF4-FFF2-40B4-BE49-F238E27FC236}">
                <a16:creationId xmlns:a16="http://schemas.microsoft.com/office/drawing/2014/main" id="{16CFF191-87C3-051C-C611-18FA03018B34}"/>
              </a:ext>
            </a:extLst>
          </p:cNvPr>
          <p:cNvSpPr/>
          <p:nvPr/>
        </p:nvSpPr>
        <p:spPr>
          <a:xfrm>
            <a:off x="6096000" y="3552029"/>
            <a:ext cx="361532" cy="838624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F5CFCD0-4B2C-5227-5856-F878E2EFFD65}"/>
              </a:ext>
            </a:extLst>
          </p:cNvPr>
          <p:cNvSpPr txBox="1"/>
          <p:nvPr/>
        </p:nvSpPr>
        <p:spPr>
          <a:xfrm>
            <a:off x="8424471" y="557649"/>
            <a:ext cx="37443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</a:t>
            </a:r>
            <a:r>
              <a:rPr lang="en-DE" dirty="0"/>
              <a:t>oftmax not scale invariant: largest inputs dominate output for large inputs (more embedding dimensions)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AD80350-98CB-B5B9-7A2E-F036F9A0874A}"/>
              </a:ext>
            </a:extLst>
          </p:cNvPr>
          <p:cNvCxnSpPr>
            <a:cxnSpLocks/>
            <a:stCxn id="23" idx="2"/>
          </p:cNvCxnSpPr>
          <p:nvPr/>
        </p:nvCxnSpPr>
        <p:spPr>
          <a:xfrm flipH="1">
            <a:off x="9013051" y="1480979"/>
            <a:ext cx="1283576" cy="12435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6896EB1-1DDA-1759-0C00-4DD88B0C76F4}"/>
              </a:ext>
            </a:extLst>
          </p:cNvPr>
          <p:cNvCxnSpPr>
            <a:cxnSpLocks/>
            <a:stCxn id="23" idx="2"/>
          </p:cNvCxnSpPr>
          <p:nvPr/>
        </p:nvCxnSpPr>
        <p:spPr>
          <a:xfrm>
            <a:off x="10296627" y="1480979"/>
            <a:ext cx="939784" cy="7102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626665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CE8F2-CC9A-6287-9334-53FBF6F57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Sequence Completion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786E5-5AE4-C04B-F069-5FE0CA703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58293" cy="4351338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f</a:t>
            </a:r>
            <a:r>
              <a:rPr lang="en-DE" sz="2600" dirty="0">
                <a:sym typeface="Wingdings" pitchFamily="2" charset="2"/>
              </a:rPr>
              <a:t>or each step</a:t>
            </a:r>
            <a:r>
              <a:rPr lang="en-GB" sz="2600" dirty="0">
                <a:sym typeface="Wingdings" pitchFamily="2" charset="2"/>
              </a:rPr>
              <a:t>/token</a:t>
            </a:r>
            <a:r>
              <a:rPr lang="en-DE" sz="2600" dirty="0">
                <a:sym typeface="Wingdings" pitchFamily="2" charset="2"/>
              </a:rPr>
              <a:t> (iteratively), choose one output token (e.g., </a:t>
            </a:r>
            <a:r>
              <a:rPr lang="en-GB" sz="2600" dirty="0"/>
              <a:t>g</a:t>
            </a:r>
            <a:r>
              <a:rPr lang="en-DE" sz="2600" dirty="0"/>
              <a:t>reedily picking the one with highest probability or beam search)</a:t>
            </a:r>
            <a:r>
              <a:rPr lang="en-GB" sz="2600" dirty="0"/>
              <a:t> to add to decoder input sequence </a:t>
            </a:r>
            <a:r>
              <a:rPr lang="en-GB" sz="2600" dirty="0">
                <a:sym typeface="Wingdings" panose="05000000000000000000" pitchFamily="2" charset="2"/>
              </a:rPr>
              <a:t> increasing uncertainty</a:t>
            </a: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rompt: externally given </a:t>
            </a:r>
            <a:r>
              <a:rPr lang="en-GB" sz="2600" dirty="0"/>
              <a:t>initial sequence for running start and context on which to build rest of sequence (</a:t>
            </a:r>
            <a:r>
              <a:rPr lang="en-GB" sz="2600" dirty="0">
                <a:sym typeface="Wingdings" pitchFamily="2" charset="2"/>
                <a:hlinkClick r:id="rId2"/>
              </a:rPr>
              <a:t>prompt engineering</a:t>
            </a:r>
            <a:r>
              <a:rPr lang="en-GB" sz="2600" dirty="0">
                <a:sym typeface="Wingdings" pitchFamily="2" charset="2"/>
              </a:rPr>
              <a:t>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9EE1D3-DAFC-03B1-B8EA-83321455C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42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AB6D38-C72D-727D-CEEE-83F6AC2957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BB6014-F6FB-9A76-914E-05E31189224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BC16F07-2F01-1508-6DB8-CCC44F9CBA16}"/>
              </a:ext>
            </a:extLst>
          </p:cNvPr>
          <p:cNvSpPr/>
          <p:nvPr/>
        </p:nvSpPr>
        <p:spPr>
          <a:xfrm>
            <a:off x="10492033" y="5816339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78F7AB7-07AF-04EE-88AF-2EE8FC86F289}"/>
              </a:ext>
            </a:extLst>
          </p:cNvPr>
          <p:cNvSpPr/>
          <p:nvPr/>
        </p:nvSpPr>
        <p:spPr>
          <a:xfrm>
            <a:off x="10492033" y="1144588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F4D6512-FB0E-1AB4-7D74-DDA568944A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2722446"/>
            <a:ext cx="5100687" cy="272940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E1ED742-B78E-A273-5CD3-4C7D0B902F04}"/>
              </a:ext>
            </a:extLst>
          </p:cNvPr>
          <p:cNvSpPr txBox="1"/>
          <p:nvPr/>
        </p:nvSpPr>
        <p:spPr>
          <a:xfrm>
            <a:off x="5226425" y="522717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528CFE-F09E-49F1-64AB-51008EEA8B00}"/>
              </a:ext>
            </a:extLst>
          </p:cNvPr>
          <p:cNvSpPr txBox="1"/>
          <p:nvPr/>
        </p:nvSpPr>
        <p:spPr>
          <a:xfrm>
            <a:off x="6030012" y="4001294"/>
            <a:ext cx="1628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uto-regressive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028F4B3-37FA-7913-0C88-30AB70DE3AD1}"/>
              </a:ext>
            </a:extLst>
          </p:cNvPr>
          <p:cNvCxnSpPr>
            <a:stCxn id="9" idx="1"/>
          </p:cNvCxnSpPr>
          <p:nvPr/>
        </p:nvCxnSpPr>
        <p:spPr>
          <a:xfrm flipH="1">
            <a:off x="4845377" y="4185960"/>
            <a:ext cx="1184635" cy="706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59082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Typical Transformer Architectures</a:t>
            </a:r>
            <a:r>
              <a:rPr lang="en-GB" dirty="0"/>
              <a:t> for LLMs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65405"/>
            <a:ext cx="5181600" cy="39115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encoder-only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representation learning (and subsequent fine-tuning)</a:t>
            </a:r>
          </a:p>
          <a:p>
            <a:r>
              <a:rPr lang="en-GB" sz="2400" dirty="0"/>
              <a:t>training: prediction of masked words</a:t>
            </a:r>
          </a:p>
          <a:p>
            <a:r>
              <a:rPr lang="en-GB" sz="2400" dirty="0"/>
              <a:t>incorporate context of both sides of token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991A755-4AE3-485E-1F18-F18CA40611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65405"/>
            <a:ext cx="5181600" cy="39115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decoder-only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text generation (potentially in-context only), e.g., chat bot</a:t>
            </a:r>
          </a:p>
          <a:p>
            <a:r>
              <a:rPr lang="en-GB" sz="2400" dirty="0"/>
              <a:t>training: next-word prediction</a:t>
            </a:r>
          </a:p>
          <a:p>
            <a:r>
              <a:rPr lang="en-GB" sz="2400" dirty="0"/>
              <a:t>output one token at a time (auto-regressive)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1AF36F-30AB-F03C-EEDA-14C11DB27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3992" y="4751888"/>
            <a:ext cx="6124016" cy="20522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B014B46-C4F9-0DAE-FD32-807ACBBF4785}"/>
              </a:ext>
            </a:extLst>
          </p:cNvPr>
          <p:cNvSpPr txBox="1"/>
          <p:nvPr/>
        </p:nvSpPr>
        <p:spPr>
          <a:xfrm>
            <a:off x="5829741" y="65020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69F717-FB14-0FE7-4F5C-30954C7F0AE0}"/>
              </a:ext>
            </a:extLst>
          </p:cNvPr>
          <p:cNvSpPr txBox="1"/>
          <p:nvPr/>
        </p:nvSpPr>
        <p:spPr>
          <a:xfrm>
            <a:off x="838200" y="1579179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encoder-decoder</a:t>
            </a:r>
            <a:r>
              <a:rPr lang="en-GB" sz="2400" dirty="0"/>
              <a:t> LLMs: sequence-to-sequence, e.g., machine translation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6FAC6A-FEB5-ED22-6F4E-7015532B77F5}"/>
              </a:ext>
            </a:extLst>
          </p:cNvPr>
          <p:cNvSpPr txBox="1"/>
          <p:nvPr/>
        </p:nvSpPr>
        <p:spPr>
          <a:xfrm>
            <a:off x="444843" y="4876291"/>
            <a:ext cx="243674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e</a:t>
            </a:r>
            <a:r>
              <a:rPr lang="en-GB" sz="1800" dirty="0"/>
              <a:t>xample: Google’s </a:t>
            </a:r>
            <a:r>
              <a:rPr lang="en-DE" sz="1800" dirty="0">
                <a:hlinkClick r:id="rId4"/>
              </a:rPr>
              <a:t>BERT</a:t>
            </a:r>
            <a:r>
              <a:rPr lang="en-DE" sz="1800" dirty="0"/>
              <a:t> (Bidirectional Encoder Representations from Transformers)</a:t>
            </a:r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C7CC66-9A7D-E61A-CC1D-388886D1504D}"/>
              </a:ext>
            </a:extLst>
          </p:cNvPr>
          <p:cNvSpPr txBox="1"/>
          <p:nvPr/>
        </p:nvSpPr>
        <p:spPr>
          <a:xfrm>
            <a:off x="9310408" y="4876291"/>
            <a:ext cx="243674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e</a:t>
            </a:r>
            <a:r>
              <a:rPr lang="en-GB" sz="1800" dirty="0"/>
              <a:t>xample: </a:t>
            </a:r>
            <a:r>
              <a:rPr lang="en-GB" sz="1800" dirty="0" err="1"/>
              <a:t>OpenAI’s</a:t>
            </a:r>
            <a:r>
              <a:rPr lang="en-GB" sz="1800" dirty="0"/>
              <a:t> </a:t>
            </a:r>
            <a:r>
              <a:rPr lang="en-DE" sz="1800" dirty="0">
                <a:hlinkClick r:id="rId5"/>
              </a:rPr>
              <a:t>GPT</a:t>
            </a:r>
            <a:r>
              <a:rPr lang="en-DE" sz="1800" dirty="0"/>
              <a:t> (Generative Pre-trained Transformer)</a:t>
            </a:r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24BF5F-7454-03DA-797F-C574A0B41D2C}"/>
              </a:ext>
            </a:extLst>
          </p:cNvPr>
          <p:cNvSpPr txBox="1"/>
          <p:nvPr/>
        </p:nvSpPr>
        <p:spPr>
          <a:xfrm>
            <a:off x="9601156" y="5816052"/>
            <a:ext cx="1855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6"/>
              </a:rPr>
              <a:t>GPT-4 </a:t>
            </a:r>
            <a:r>
              <a:rPr lang="en-DE" dirty="0">
                <a:hlinkClick r:id="rId6"/>
              </a:rPr>
              <a:t>capabilities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09838961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Multi-Task</a:t>
            </a:r>
            <a:r>
              <a:rPr lang="en-DE" dirty="0"/>
              <a:t> Learnin</a:t>
            </a:r>
            <a:r>
              <a:rPr lang="en-GB" dirty="0"/>
              <a:t>g of LLMs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0209"/>
            <a:ext cx="1051560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compositional nature of deep learning allows transfer learning in a semi-supervised way (also prominent for CNNs in computer vision):</a:t>
            </a:r>
          </a:p>
          <a:p>
            <a:r>
              <a:rPr lang="en-DE" dirty="0"/>
              <a:t>self-supervised </a:t>
            </a:r>
            <a:r>
              <a:rPr lang="en-GB" b="1" dirty="0"/>
              <a:t>p</a:t>
            </a:r>
            <a:r>
              <a:rPr lang="en-DE" b="1" dirty="0"/>
              <a:t>re-training</a:t>
            </a:r>
            <a:r>
              <a:rPr lang="en-DE" dirty="0"/>
              <a:t> </a:t>
            </a:r>
            <a:r>
              <a:rPr lang="en-GB" dirty="0"/>
              <a:t>(e.g., </a:t>
            </a:r>
            <a:r>
              <a:rPr lang="en-GB" sz="2800" dirty="0"/>
              <a:t>next-word prediction</a:t>
            </a:r>
            <a:r>
              <a:rPr lang="en-GB" dirty="0"/>
              <a:t>) </a:t>
            </a:r>
            <a:r>
              <a:rPr lang="en-DE" dirty="0"/>
              <a:t>on massive data sets (foundation models like GPT or BERT)</a:t>
            </a:r>
            <a:endParaRPr lang="en-GB" dirty="0"/>
          </a:p>
          <a:p>
            <a:r>
              <a:rPr lang="en-GB" dirty="0"/>
              <a:t>subsequent supervised </a:t>
            </a:r>
            <a:r>
              <a:rPr lang="en-GB" b="1" dirty="0"/>
              <a:t>fine-tuning</a:t>
            </a:r>
            <a:r>
              <a:rPr lang="en-GB" dirty="0"/>
              <a:t> on specific tasks and (usually much smaller) data sets (by adapting parameters or/and adding layers 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in-context</a:t>
            </a:r>
            <a:r>
              <a:rPr lang="en-GB" dirty="0"/>
              <a:t> learning as alternative to fine-tuning: only using information fed into LLM via input prompt, no parameter updates (typically decoder-only)</a:t>
            </a:r>
          </a:p>
          <a:p>
            <a:pPr marL="0" indent="0">
              <a:buNone/>
            </a:pPr>
            <a:r>
              <a:rPr lang="en-GB" dirty="0"/>
              <a:t>typical prompt: instructions, context (potentially retrieved externally from, e.g., knowledge-base embeddings), query, output indicator</a:t>
            </a:r>
          </a:p>
          <a:p>
            <a:pPr marL="0" indent="0">
              <a:buNone/>
            </a:pPr>
            <a:r>
              <a:rPr lang="en-GB" dirty="0"/>
              <a:t>query with (few-shot) or without (zero-shot) providing explicit examples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44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563218A-08EA-D3FF-9424-D89C1A7F7F70}"/>
              </a:ext>
            </a:extLst>
          </p:cNvPr>
          <p:cNvSpPr txBox="1"/>
          <p:nvPr/>
        </p:nvSpPr>
        <p:spPr>
          <a:xfrm>
            <a:off x="838200" y="6101547"/>
            <a:ext cx="2055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2"/>
              </a:rPr>
              <a:t>prompt engineering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3321471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2F0C89D-B6FC-F83C-9F0B-A0A7B0579D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1405625"/>
            <a:ext cx="7772400" cy="458174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93F088E-C3DC-F2DD-C0D6-CDDB71782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Conversational AI: </a:t>
            </a:r>
            <a:r>
              <a:rPr lang="en-DE" dirty="0"/>
              <a:t>RL from Human Feedback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A0BAE-42AC-6B59-AF1B-7A814C8BF7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42811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example for supporting large language models (transformers) with RL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u</a:t>
            </a:r>
            <a:r>
              <a:rPr lang="en-DE" sz="2400" dirty="0"/>
              <a:t>sed in famous ChatGPT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GB" sz="2400" dirty="0"/>
              <a:t>goal</a:t>
            </a:r>
            <a:r>
              <a:rPr lang="en-DE" sz="2400" dirty="0"/>
              <a:t>: improve alignment with user intentions</a:t>
            </a:r>
          </a:p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 </a:t>
            </a:r>
            <a:r>
              <a:rPr lang="en-GB" sz="2400" dirty="0">
                <a:sym typeface="Wingdings" pitchFamily="2" charset="2"/>
              </a:rPr>
              <a:t>l</a:t>
            </a:r>
            <a:r>
              <a:rPr lang="en-DE" sz="2400" dirty="0">
                <a:sym typeface="Wingdings" pitchFamily="2" charset="2"/>
              </a:rPr>
              <a:t>earn from human preferences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D34CD7-6253-E16B-BF24-28A9AD5BF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45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65346F-C1B5-44BB-1572-3B45F4ED02AB}"/>
              </a:ext>
            </a:extLst>
          </p:cNvPr>
          <p:cNvSpPr txBox="1"/>
          <p:nvPr/>
        </p:nvSpPr>
        <p:spPr>
          <a:xfrm>
            <a:off x="11506200" y="587216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E95162-A0A6-C1BF-4669-5F2070D5B2D9}"/>
              </a:ext>
            </a:extLst>
          </p:cNvPr>
          <p:cNvSpPr txBox="1"/>
          <p:nvPr/>
        </p:nvSpPr>
        <p:spPr>
          <a:xfrm>
            <a:off x="4074452" y="5987366"/>
            <a:ext cx="684373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RL looks at reward of text output passages as a whole</a:t>
            </a:r>
          </a:p>
          <a:p>
            <a:r>
              <a:rPr lang="en-DE" sz="2400" dirty="0"/>
              <a:t>(rather than token-level loss in supervised learning)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6DCB36A-F3CD-F1E8-2BCE-4920F055AE4C}"/>
              </a:ext>
            </a:extLst>
          </p:cNvPr>
          <p:cNvCxnSpPr>
            <a:stCxn id="6" idx="0"/>
          </p:cNvCxnSpPr>
          <p:nvPr/>
        </p:nvCxnSpPr>
        <p:spPr>
          <a:xfrm flipV="1">
            <a:off x="7496319" y="5423338"/>
            <a:ext cx="544095" cy="5640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2369C2E-81DE-95D0-4575-09A54721567F}"/>
              </a:ext>
            </a:extLst>
          </p:cNvPr>
          <p:cNvCxnSpPr>
            <a:stCxn id="6" idx="0"/>
          </p:cNvCxnSpPr>
          <p:nvPr/>
        </p:nvCxnSpPr>
        <p:spPr>
          <a:xfrm flipV="1">
            <a:off x="7496319" y="5213131"/>
            <a:ext cx="2194219" cy="774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721590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3FAC3-F75B-B6B8-0209-1D6044F5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62233" cy="1325563"/>
          </a:xfrm>
        </p:spPr>
        <p:txBody>
          <a:bodyPr/>
          <a:lstStyle/>
          <a:p>
            <a:r>
              <a:rPr lang="en-GB" dirty="0"/>
              <a:t>Transformer for Vision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41F43-ACF5-2259-8E2B-404596C19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8042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formulation as sequential problem:</a:t>
            </a:r>
          </a:p>
          <a:p>
            <a:r>
              <a:rPr lang="en-GB" sz="2600" dirty="0"/>
              <a:t>split image into patches and flatten </a:t>
            </a:r>
            <a:r>
              <a:rPr lang="en-GB" sz="2600" dirty="0">
                <a:sym typeface="Wingdings" pitchFamily="2" charset="2"/>
              </a:rPr>
              <a:t> use as tokens</a:t>
            </a:r>
            <a:endParaRPr lang="en-GB" sz="2600" dirty="0"/>
          </a:p>
          <a:p>
            <a:r>
              <a:rPr lang="en-GB" sz="2600" dirty="0"/>
              <a:t>produce linear embeddings and add positional embeddings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processing by transformer encoder:</a:t>
            </a:r>
          </a:p>
          <a:p>
            <a:r>
              <a:rPr lang="en-GB" sz="2600" dirty="0"/>
              <a:t>pre-train with image labels</a:t>
            </a:r>
          </a:p>
          <a:p>
            <a:r>
              <a:rPr lang="en-GB" sz="2600" dirty="0"/>
              <a:t>fine-tune on specific data 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BF8D07-1234-7E8D-4105-0DE29C840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46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524284-0E2A-DF95-48CA-A6EC920131B7}"/>
              </a:ext>
            </a:extLst>
          </p:cNvPr>
          <p:cNvSpPr txBox="1"/>
          <p:nvPr/>
        </p:nvSpPr>
        <p:spPr>
          <a:xfrm>
            <a:off x="11567915" y="567818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F5FF58-C2EC-62AC-4ADB-21ECB7EA84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8624" y="2330742"/>
            <a:ext cx="6354522" cy="3341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99010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9E988-5EB3-BD0F-E8D5-B9C538113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86241" cy="1325563"/>
          </a:xfrm>
        </p:spPr>
        <p:txBody>
          <a:bodyPr/>
          <a:lstStyle/>
          <a:p>
            <a:r>
              <a:rPr lang="en-DE" dirty="0"/>
              <a:t>Combination of Vision and Text: Multi-Modality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922F1-D90C-CF03-BD25-6670E579C2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540466"/>
            <a:ext cx="10515600" cy="189996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400" dirty="0"/>
              <a:t>multi-modal perception as input for large language models: </a:t>
            </a:r>
            <a:r>
              <a:rPr lang="en-GB" sz="2400" dirty="0">
                <a:hlinkClick r:id="rId2"/>
              </a:rPr>
              <a:t>KOSMOS-1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multi-purpose (m</a:t>
            </a:r>
            <a:r>
              <a:rPr lang="en-DE" sz="2400" dirty="0"/>
              <a:t>ulti-modal and multi-task) models as next generalization step of ML (e.g., Google’s </a:t>
            </a:r>
            <a:r>
              <a:rPr lang="en-DE" sz="2400" dirty="0">
                <a:hlinkClick r:id="rId3"/>
              </a:rPr>
              <a:t>Pathways</a:t>
            </a:r>
            <a:r>
              <a:rPr lang="en-DE" sz="2400" dirty="0"/>
              <a:t>)</a:t>
            </a:r>
          </a:p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ransformers good candidate (universal and flexible architecture, little task-specific inductive bias)</a:t>
            </a:r>
          </a:p>
          <a:p>
            <a:pPr marL="0" indent="0">
              <a:buNone/>
            </a:pPr>
            <a:endParaRPr lang="en-DE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6A666-FC1D-9608-A07E-A7BE4AEE2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47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E53C3F-11B2-6603-4B76-ED477A74AD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2473" y="2054626"/>
            <a:ext cx="5869527" cy="211813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A220C0-D55A-BF10-B3C5-A1FE80A6D605}"/>
              </a:ext>
            </a:extLst>
          </p:cNvPr>
          <p:cNvSpPr txBox="1"/>
          <p:nvPr/>
        </p:nvSpPr>
        <p:spPr>
          <a:xfrm>
            <a:off x="838201" y="1592025"/>
            <a:ext cx="562780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DE" sz="2400" dirty="0"/>
              <a:t>example: </a:t>
            </a:r>
            <a:r>
              <a:rPr lang="en-DE" sz="2400" dirty="0">
                <a:hlinkClick r:id="rId5"/>
              </a:rPr>
              <a:t>CLIP</a:t>
            </a:r>
            <a:r>
              <a:rPr lang="en-DE" sz="2400" dirty="0"/>
              <a:t> (</a:t>
            </a:r>
            <a:r>
              <a:rPr lang="en-GB" sz="2400" dirty="0"/>
              <a:t>Contrastive Language-Image Pre-training</a:t>
            </a:r>
            <a:r>
              <a:rPr lang="en-DE" sz="24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learn image representations by predicting which caption goes with which image (pre-training)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z</a:t>
            </a:r>
            <a:r>
              <a:rPr lang="en-DE" sz="2400" dirty="0"/>
              <a:t>ero-shot transfer (e.g., for object recognition)</a:t>
            </a:r>
          </a:p>
        </p:txBody>
      </p:sp>
    </p:spTree>
    <p:extLst>
      <p:ext uri="{BB962C8B-B14F-4D97-AF65-F5344CB8AC3E}">
        <p14:creationId xmlns:p14="http://schemas.microsoft.com/office/powerpoint/2010/main" val="280419185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Generative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48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8304718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A8D56-2C17-0071-998B-2AC3465CE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Generative vs Discriminative Models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203731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generative models: predict joint probability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dirty="0"/>
                  <a:t> (what </a:t>
                </a:r>
                <a:r>
                  <a:rPr lang="en-GB" sz="2400" dirty="0">
                    <a:sym typeface="Wingdings" pitchFamily="2" charset="2"/>
                  </a:rPr>
                  <a:t>allows to create new data samples</a:t>
                </a:r>
                <a:r>
                  <a:rPr lang="en-GB" sz="2400" dirty="0"/>
                  <a:t>) or directly generates new data samples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discriminative models: predict conditional probability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dirty="0"/>
                  <a:t> or directly output (label for classification, real value for regression)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task of g</a:t>
                </a:r>
                <a:r>
                  <a:rPr lang="en-DE" sz="2400" dirty="0"/>
                  <a:t>enerative models more difficult: model full data distribution rather than merely find patterns in inputs to distinguish outputs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203731" cy="4351338"/>
              </a:xfrm>
              <a:blipFill>
                <a:blip r:embed="rId2"/>
                <a:stretch>
                  <a:fillRect l="-1636" t="-1744" r="-1227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DAAF07-FB21-CD30-E67D-9DAC73268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49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0AE53A09-11A6-7D5D-5752-79C56178BB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0497" y="3429000"/>
            <a:ext cx="4977491" cy="22393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6B7DFFE-3017-F778-312F-CE533FE365F9}"/>
              </a:ext>
            </a:extLst>
          </p:cNvPr>
          <p:cNvSpPr txBox="1"/>
          <p:nvPr/>
        </p:nvSpPr>
        <p:spPr>
          <a:xfrm>
            <a:off x="10821282" y="566835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7A5682-5BEA-BBAD-A038-0421C08772E7}"/>
              </a:ext>
            </a:extLst>
          </p:cNvPr>
          <p:cNvSpPr txBox="1"/>
          <p:nvPr/>
        </p:nvSpPr>
        <p:spPr>
          <a:xfrm>
            <a:off x="7160497" y="2924731"/>
            <a:ext cx="2143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iscriminative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3C9F72-7BD7-E913-FC6F-BB09F8C18FD1}"/>
              </a:ext>
            </a:extLst>
          </p:cNvPr>
          <p:cNvSpPr txBox="1"/>
          <p:nvPr/>
        </p:nvSpPr>
        <p:spPr>
          <a:xfrm>
            <a:off x="9644682" y="2918900"/>
            <a:ext cx="1824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generative model</a:t>
            </a:r>
          </a:p>
        </p:txBody>
      </p:sp>
    </p:spTree>
    <p:extLst>
      <p:ext uri="{BB962C8B-B14F-4D97-AF65-F5344CB8AC3E}">
        <p14:creationId xmlns:p14="http://schemas.microsoft.com/office/powerpoint/2010/main" val="28826290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AC1E4-6AD7-8D09-5D38-21375316B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ML: Learning from Experience/Data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49B1B0-1661-F50C-4ACA-6DE3D65E4E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mainly exploiting statistical dependencies with the aim of </a:t>
            </a:r>
            <a:r>
              <a:rPr lang="en-GB" b="1" dirty="0"/>
              <a:t>generalization </a:t>
            </a:r>
            <a:r>
              <a:rPr lang="en-GB" dirty="0"/>
              <a:t>to new (e.g., future) data 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training (usually offline optimization):</a:t>
            </a:r>
          </a:p>
          <a:p>
            <a:pPr marL="0" indent="0">
              <a:buNone/>
            </a:pPr>
            <a:r>
              <a:rPr lang="en-DE" b="1" dirty="0"/>
              <a:t>ML algorithm + data = explicit algorithm</a:t>
            </a:r>
            <a:r>
              <a:rPr lang="en-GB" dirty="0"/>
              <a:t> (to be used at inference time)</a:t>
            </a:r>
            <a:endParaRPr lang="en-DE" dirty="0"/>
          </a:p>
          <a:p>
            <a:pPr>
              <a:buFont typeface="Wingdings" pitchFamily="2" charset="2"/>
              <a:buChar char="à"/>
            </a:pPr>
            <a:r>
              <a:rPr lang="en-GB" dirty="0">
                <a:sym typeface="Wingdings" pitchFamily="2" charset="2"/>
              </a:rPr>
              <a:t> r</a:t>
            </a:r>
            <a:r>
              <a:rPr lang="en-DE" dirty="0">
                <a:sym typeface="Wingdings" pitchFamily="2" charset="2"/>
              </a:rPr>
              <a:t>eduction of complexity and much better generalizability compared to handcrafted algorithms</a:t>
            </a:r>
          </a:p>
          <a:p>
            <a:pPr marL="0" indent="0">
              <a:buNone/>
            </a:pPr>
            <a:endParaRPr lang="en-DE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a</a:t>
            </a:r>
            <a:r>
              <a:rPr lang="en-DE" dirty="0">
                <a:sym typeface="Wingdings" pitchFamily="2" charset="2"/>
              </a:rPr>
              <a:t>nalogy: </a:t>
            </a:r>
            <a:r>
              <a:rPr lang="en-GB" dirty="0"/>
              <a:t>Humans do not hit the ground running (storage capacity of DNA limited), but have learning capabilities.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EA252D-C08C-169A-2929-AD29EAD77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0723814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DFE79-BF77-1474-F6FD-8A9263B66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Data Generation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037175-62EB-03EC-37AB-B760F8B6B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generative models can be used for discriminative tasks (although potentially inferior to direct discriminative methods)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but generative methods do more than discriminative ones: model full data distribution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allows generation of new data samples (can be images, text, </a:t>
            </a:r>
            <a:r>
              <a:rPr lang="en-GB" dirty="0">
                <a:sym typeface="Wingdings" pitchFamily="2" charset="2"/>
                <a:hlinkClick r:id="rId2"/>
              </a:rPr>
              <a:t>video</a:t>
            </a:r>
            <a:r>
              <a:rPr lang="en-GB" dirty="0">
                <a:sym typeface="Wingdings" pitchFamily="2" charset="2"/>
              </a:rPr>
              <a:t>, </a:t>
            </a:r>
            <a:r>
              <a:rPr lang="en-GB" dirty="0">
                <a:sym typeface="Wingdings" pitchFamily="2" charset="2"/>
                <a:hlinkClick r:id="rId3"/>
              </a:rPr>
              <a:t>audio</a:t>
            </a:r>
            <a:r>
              <a:rPr lang="en-GB" dirty="0">
                <a:sym typeface="Wingdings" pitchFamily="2" charset="2"/>
              </a:rPr>
              <a:t>, code like SQL or Python, proteins, materials, time series, structured data, …)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l</a:t>
            </a:r>
            <a:r>
              <a:rPr lang="en-DE" sz="2800" dirty="0"/>
              <a:t>arge (</a:t>
            </a:r>
            <a:r>
              <a:rPr lang="en-GB" sz="2800" dirty="0"/>
              <a:t>a</a:t>
            </a:r>
            <a:r>
              <a:rPr lang="en-DE" sz="2800" dirty="0"/>
              <a:t>uto-regressive) language models examples of generative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23BAA5-C41E-B608-A262-743186792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50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9335691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6FAB5-60C2-E26A-6087-56FF4762B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Different Types of Generative Models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65E246-8874-9EC7-71D6-F502DBD067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0554" y="1406047"/>
            <a:ext cx="7514154" cy="508682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A64E981-4E79-564C-34E7-160CDF8D16CC}"/>
              </a:ext>
            </a:extLst>
          </p:cNvPr>
          <p:cNvSpPr txBox="1"/>
          <p:nvPr/>
        </p:nvSpPr>
        <p:spPr>
          <a:xfrm>
            <a:off x="9426292" y="64954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E6043D-DFCE-AB58-BE98-6D3590F31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51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5665960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E4E6C-8BD6-0202-EFDD-FFC3CC68C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Conditio</a:t>
            </a:r>
            <a:r>
              <a:rPr lang="en-GB" dirty="0" err="1"/>
              <a:t>ning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102A28-8197-CC64-2D39-F4699525507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847703" cy="4351338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as discussed s</a:t>
                </a:r>
                <a:r>
                  <a:rPr lang="en-DE" sz="2600" dirty="0"/>
                  <a:t>o far, generative methods give no control over what kind of data is generated (limited usability)</a:t>
                </a: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 </a:t>
                </a:r>
                <a:r>
                  <a:rPr lang="en-GB" sz="2600" dirty="0">
                    <a:sym typeface="Wingdings" pitchFamily="2" charset="2"/>
                  </a:rPr>
                  <a:t>n</a:t>
                </a:r>
                <a:r>
                  <a:rPr lang="en-DE" sz="2600" dirty="0">
                    <a:sym typeface="Wingdings" pitchFamily="2" charset="2"/>
                  </a:rPr>
                  <a:t>eed for conditional approach (</a:t>
                </a:r>
                <a:r>
                  <a:rPr lang="en-DE" sz="2600" dirty="0"/>
                  <a:t>e.g., conditioning on describing text</a:t>
                </a:r>
                <a:r>
                  <a:rPr lang="en-GB" sz="2600" dirty="0"/>
                  <a:t>, for example by means of CLIP</a:t>
                </a:r>
                <a:r>
                  <a:rPr lang="en-DE" sz="2600" dirty="0"/>
                  <a:t>)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example</a:t>
                </a:r>
                <a:r>
                  <a:rPr lang="en-DE" sz="2600" dirty="0"/>
                  <a:t> GANs:</a:t>
                </a:r>
              </a:p>
              <a:p>
                <a:pPr marL="0" indent="0">
                  <a:buNone/>
                </a:pPr>
                <a:r>
                  <a:rPr lang="en-DE" sz="2600" dirty="0"/>
                  <a:t>extend usual GAN in conditional model by feeding extra information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DE" sz="2600" dirty="0"/>
                  <a:t> (e.g., class labels) as additional input layer into both generator and discriminator</a:t>
                </a:r>
                <a:endParaRPr lang="en-US" sz="2300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sz="2300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23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3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3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3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3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3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3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3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300" b="0" i="0" smtClean="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  <m:d>
                                <m:dPr>
                                  <m:ctrlP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sz="23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3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3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func>
                        </m:e>
                      </m:d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3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300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300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3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𝑔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3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3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3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30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23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𝐷</m:t>
                                  </m:r>
                                  <m:d>
                                    <m:dPr>
                                      <m:ctrlP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GB" sz="23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3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3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</m:func>
                        </m:e>
                      </m:d>
                    </m:oMath>
                  </m:oMathPara>
                </a14:m>
                <a:endParaRPr lang="en-DE" sz="2300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102A28-8197-CC64-2D39-F4699525507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847703" cy="4351338"/>
              </a:xfrm>
              <a:blipFill>
                <a:blip r:embed="rId2"/>
                <a:stretch>
                  <a:fillRect l="-1425" t="-266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3C8BC1-0244-2945-4966-CADA9E2EF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52</a:t>
            </a:fld>
            <a:endParaRPr lang="en-DE"/>
          </a:p>
        </p:txBody>
      </p:sp>
      <p:pic>
        <p:nvPicPr>
          <p:cNvPr id="6" name="Picture 5" descr="A picture containing icon&#10;&#10;Description automatically generated">
            <a:extLst>
              <a:ext uri="{FF2B5EF4-FFF2-40B4-BE49-F238E27FC236}">
                <a16:creationId xmlns:a16="http://schemas.microsoft.com/office/drawing/2014/main" id="{B162B071-E858-1AB3-B5ED-0D8A9AFFC5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4437" y="3665746"/>
            <a:ext cx="3156510" cy="269060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9AFC0D2-BF79-EAFF-62F9-E90203174278}"/>
              </a:ext>
            </a:extLst>
          </p:cNvPr>
          <p:cNvSpPr txBox="1"/>
          <p:nvPr/>
        </p:nvSpPr>
        <p:spPr>
          <a:xfrm>
            <a:off x="11126964" y="611012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5" name="Picture 4" descr="A collage of a dog&#10;&#10;Description automatically generated with medium confidence">
            <a:extLst>
              <a:ext uri="{FF2B5EF4-FFF2-40B4-BE49-F238E27FC236}">
                <a16:creationId xmlns:a16="http://schemas.microsoft.com/office/drawing/2014/main" id="{B9233B2C-E262-FD14-C586-2554F98828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95409" y="1443758"/>
            <a:ext cx="3373582" cy="170294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8E19C5E-2651-36FF-B85E-2F53F39FD6BE}"/>
              </a:ext>
            </a:extLst>
          </p:cNvPr>
          <p:cNvSpPr txBox="1"/>
          <p:nvPr/>
        </p:nvSpPr>
        <p:spPr>
          <a:xfrm>
            <a:off x="8094437" y="3074637"/>
            <a:ext cx="4134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guided diffusion: </a:t>
            </a:r>
            <a:r>
              <a:rPr lang="en-DE" dirty="0"/>
              <a:t>“Pembroke Welsh corgi”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E81B49-1BB3-2923-0563-B1141289370F}"/>
              </a:ext>
            </a:extLst>
          </p:cNvPr>
          <p:cNvSpPr txBox="1"/>
          <p:nvPr/>
        </p:nvSpPr>
        <p:spPr>
          <a:xfrm>
            <a:off x="11659482" y="286520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0DEE25-DC24-A0E3-8E00-BB2C71035668}"/>
              </a:ext>
            </a:extLst>
          </p:cNvPr>
          <p:cNvSpPr txBox="1"/>
          <p:nvPr/>
        </p:nvSpPr>
        <p:spPr>
          <a:xfrm>
            <a:off x="6474942" y="111960"/>
            <a:ext cx="5535826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 err="1"/>
              <a:t>tradeoff</a:t>
            </a:r>
            <a:r>
              <a:rPr lang="en-GB" sz="2400" dirty="0"/>
              <a:t> between diversity (unconditioned) and fidelity</a:t>
            </a:r>
            <a:r>
              <a:rPr lang="en-DE" sz="2400" dirty="0"/>
              <a:t> (guidance)</a:t>
            </a:r>
          </a:p>
        </p:txBody>
      </p:sp>
    </p:spTree>
    <p:extLst>
      <p:ext uri="{BB962C8B-B14F-4D97-AF65-F5344CB8AC3E}">
        <p14:creationId xmlns:p14="http://schemas.microsoft.com/office/powerpoint/2010/main" val="21164553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9EB1F91-3DE0-A535-592A-469BC119A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Multi-Modal Generative Models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1D8D88B-4754-63C7-6EF1-8BFFCCE02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example</a:t>
            </a:r>
            <a:r>
              <a:rPr lang="en-GB" sz="2800" dirty="0"/>
              <a:t>: generate images from text descriptions</a:t>
            </a:r>
            <a:endParaRPr lang="en-DE" sz="2800" dirty="0">
              <a:hlinkClick r:id="" action="ppaction://noaction"/>
            </a:endParaRPr>
          </a:p>
          <a:p>
            <a:pPr marL="0" indent="0">
              <a:buNone/>
            </a:pPr>
            <a:r>
              <a:rPr lang="en-DE" sz="2800" dirty="0">
                <a:hlinkClick r:id="" action="ppaction://noaction"/>
              </a:rPr>
              <a:t>DALL-E</a:t>
            </a:r>
            <a:r>
              <a:rPr lang="en-DE" sz="2800" dirty="0"/>
              <a:t> (blend of WALL-E and Salvador </a:t>
            </a:r>
            <a:r>
              <a:rPr lang="en-GB" sz="2800" dirty="0"/>
              <a:t>Dalí</a:t>
            </a:r>
            <a:r>
              <a:rPr lang="en-DE" sz="2800" dirty="0"/>
              <a:t>):</a:t>
            </a:r>
            <a:r>
              <a:rPr lang="en-GB" dirty="0"/>
              <a:t> </a:t>
            </a:r>
            <a:r>
              <a:rPr lang="en-GB" sz="2800" dirty="0"/>
              <a:t>decoder-only transformer auto-regressively </a:t>
            </a:r>
            <a:r>
              <a:rPr lang="en-GB" sz="2800" dirty="0" err="1"/>
              <a:t>modeling</a:t>
            </a:r>
            <a:r>
              <a:rPr lang="en-GB" sz="2800" dirty="0"/>
              <a:t> text and image tokens as single data stream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DE" sz="2800" dirty="0">
                <a:hlinkClick r:id="rId2"/>
              </a:rPr>
              <a:t>DALL-E 2</a:t>
            </a:r>
            <a:r>
              <a:rPr lang="en-DE" sz="2800" dirty="0"/>
              <a:t>: image generation conditioned on CLIP image embedding</a:t>
            </a:r>
            <a:endParaRPr lang="en-GB" sz="2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5BB38B-BAAC-D27C-94A2-747EAFDA2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53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0BB7D5-EF70-B1F8-83F9-79FD26A545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9722" y="3155733"/>
            <a:ext cx="5340878" cy="20309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412EAE4-7DD7-FDA1-6582-9A3F3B5E0224}"/>
              </a:ext>
            </a:extLst>
          </p:cNvPr>
          <p:cNvSpPr txBox="1"/>
          <p:nvPr/>
        </p:nvSpPr>
        <p:spPr>
          <a:xfrm>
            <a:off x="8610600" y="494041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70235739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EEE6D-92CB-12BA-D3EA-7C659ED14A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Literature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14901C-65E6-5A65-50B6-600D93D1D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54</a:t>
            </a:fld>
            <a:endParaRPr lang="en-DE"/>
          </a:p>
        </p:txBody>
      </p:sp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11F3935A-B538-720F-667E-90106FDAB4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585" y="2151653"/>
            <a:ext cx="1669289" cy="237365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B0B3227-47B3-A646-E134-0796AD20CE43}"/>
              </a:ext>
            </a:extLst>
          </p:cNvPr>
          <p:cNvSpPr txBox="1"/>
          <p:nvPr/>
        </p:nvSpPr>
        <p:spPr>
          <a:xfrm>
            <a:off x="1408705" y="3988770"/>
            <a:ext cx="772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3"/>
              </a:rPr>
              <a:t>Hastie</a:t>
            </a:r>
            <a:endParaRPr lang="en-DE" dirty="0"/>
          </a:p>
        </p:txBody>
      </p:sp>
      <p:pic>
        <p:nvPicPr>
          <p:cNvPr id="9" name="Picture 8" descr="A picture containing text, tree, outdoor, plant&#10;&#10;Description automatically generated">
            <a:extLst>
              <a:ext uri="{FF2B5EF4-FFF2-40B4-BE49-F238E27FC236}">
                <a16:creationId xmlns:a16="http://schemas.microsoft.com/office/drawing/2014/main" id="{74CC74A9-B89C-8039-EA17-5410B8BDED0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378" r="4683"/>
          <a:stretch/>
        </p:blipFill>
        <p:spPr>
          <a:xfrm>
            <a:off x="3558369" y="4245948"/>
            <a:ext cx="1604442" cy="2373655"/>
          </a:xfrm>
          <a:prstGeom prst="rect">
            <a:avLst/>
          </a:prstGeom>
          <a:effectLst/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6AD83E1-1DF7-C0FB-B65D-F8E30E3217F4}"/>
              </a:ext>
            </a:extLst>
          </p:cNvPr>
          <p:cNvSpPr txBox="1"/>
          <p:nvPr/>
        </p:nvSpPr>
        <p:spPr>
          <a:xfrm>
            <a:off x="3263317" y="1780641"/>
            <a:ext cx="663569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a few seminal papers:</a:t>
            </a:r>
            <a:endParaRPr lang="en-GB" dirty="0">
              <a:hlinkClick r:id="rId5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>
                <a:hlinkClick r:id="rId5"/>
              </a:rPr>
              <a:t>back-propagation</a:t>
            </a:r>
            <a:r>
              <a:rPr lang="en-DE" dirty="0"/>
              <a:t>: one of the founding moments of deep learning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>
                <a:hlinkClick r:id="rId6"/>
              </a:rPr>
              <a:t>CNN</a:t>
            </a:r>
            <a:r>
              <a:rPr lang="en-DE" dirty="0"/>
              <a:t>: neural networks work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>
                <a:hlinkClick r:id="rId7"/>
              </a:rPr>
              <a:t>AlexNet</a:t>
            </a:r>
            <a:r>
              <a:rPr lang="en-DE" dirty="0"/>
              <a:t>: deep learning takes over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hlinkClick r:id="rId8"/>
              </a:rPr>
              <a:t>t</a:t>
            </a:r>
            <a:r>
              <a:rPr lang="en-DE" dirty="0">
                <a:hlinkClick r:id="rId8"/>
              </a:rPr>
              <a:t>ransformer</a:t>
            </a:r>
            <a:r>
              <a:rPr lang="en-DE" dirty="0"/>
              <a:t>: </a:t>
            </a:r>
            <a:r>
              <a:rPr lang="en-GB" dirty="0"/>
              <a:t>SOTA</a:t>
            </a:r>
            <a:endParaRPr lang="en-DE" dirty="0"/>
          </a:p>
        </p:txBody>
      </p:sp>
      <p:pic>
        <p:nvPicPr>
          <p:cNvPr id="12" name="Picture 11" descr="A blue book cover&#10;&#10;Description automatically generated with medium confidence">
            <a:extLst>
              <a:ext uri="{FF2B5EF4-FFF2-40B4-BE49-F238E27FC236}">
                <a16:creationId xmlns:a16="http://schemas.microsoft.com/office/drawing/2014/main" id="{D7081E95-232E-9A92-0D8B-BBB04216216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556690" y="641698"/>
            <a:ext cx="1338335" cy="196691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5B2E8A8-DF6A-5A7C-0CB8-D2F76BF6A758}"/>
              </a:ext>
            </a:extLst>
          </p:cNvPr>
          <p:cNvSpPr txBox="1"/>
          <p:nvPr/>
        </p:nvSpPr>
        <p:spPr>
          <a:xfrm>
            <a:off x="10259736" y="-4633"/>
            <a:ext cx="19322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/>
              <a:t>historical overview</a:t>
            </a:r>
            <a:r>
              <a:rPr lang="de-DE" dirty="0"/>
              <a:t> of deep learning</a:t>
            </a:r>
            <a:r>
              <a:rPr lang="en-DE" dirty="0"/>
              <a:t>:</a:t>
            </a:r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22A399EB-B41E-5F1A-0011-6D0FAECC1A5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828860" y="4245949"/>
            <a:ext cx="1843773" cy="237365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69295C5-D3AE-C8C9-ADCA-5DB96CA6B4AD}"/>
              </a:ext>
            </a:extLst>
          </p:cNvPr>
          <p:cNvSpPr txBox="1"/>
          <p:nvPr/>
        </p:nvSpPr>
        <p:spPr>
          <a:xfrm>
            <a:off x="7251892" y="4650396"/>
            <a:ext cx="8043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11"/>
              </a:rPr>
              <a:t>Sutton</a:t>
            </a:r>
            <a:endParaRPr lang="en-DE" dirty="0"/>
          </a:p>
        </p:txBody>
      </p:sp>
      <p:pic>
        <p:nvPicPr>
          <p:cNvPr id="16" name="Picture 15" descr="Text&#10;&#10;Description automatically generated">
            <a:extLst>
              <a:ext uri="{FF2B5EF4-FFF2-40B4-BE49-F238E27FC236}">
                <a16:creationId xmlns:a16="http://schemas.microsoft.com/office/drawing/2014/main" id="{1B5691C3-FB00-8DEC-96B6-8D1B389FC20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338682" y="4271613"/>
            <a:ext cx="1329164" cy="208473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DC15F03-381A-55A3-79F3-1867028CF117}"/>
              </a:ext>
            </a:extLst>
          </p:cNvPr>
          <p:cNvSpPr txBox="1"/>
          <p:nvPr/>
        </p:nvSpPr>
        <p:spPr>
          <a:xfrm>
            <a:off x="9675735" y="3599618"/>
            <a:ext cx="25162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</a:t>
            </a:r>
            <a:r>
              <a:rPr lang="en-DE" dirty="0"/>
              <a:t>entle but geniune introduction</a:t>
            </a:r>
            <a:r>
              <a:rPr lang="de-DE" dirty="0"/>
              <a:t> to causality</a:t>
            </a:r>
            <a:r>
              <a:rPr lang="en-DE" dirty="0"/>
              <a:t>: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EB9B55E-2C55-7F47-EE8F-1C4FEC6B5C5A}"/>
              </a:ext>
            </a:extLst>
          </p:cNvPr>
          <p:cNvSpPr txBox="1"/>
          <p:nvPr/>
        </p:nvSpPr>
        <p:spPr>
          <a:xfrm>
            <a:off x="2547290" y="3599618"/>
            <a:ext cx="36219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foundations of deep learning:</a:t>
            </a:r>
            <a:endParaRPr lang="en-GB" sz="1800" dirty="0">
              <a:hlinkClick r:id="rId13"/>
            </a:endParaRPr>
          </a:p>
          <a:p>
            <a:r>
              <a:rPr lang="en-GB" sz="1800" dirty="0">
                <a:hlinkClick r:id="rId13"/>
              </a:rPr>
              <a:t>https://www.deeplearningbook.org/</a:t>
            </a:r>
            <a:endParaRPr lang="en-DE" sz="18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0F95ED4-D4A6-9225-B7C0-91B18E71108A}"/>
              </a:ext>
            </a:extLst>
          </p:cNvPr>
          <p:cNvSpPr txBox="1"/>
          <p:nvPr/>
        </p:nvSpPr>
        <p:spPr>
          <a:xfrm>
            <a:off x="397717" y="1777147"/>
            <a:ext cx="1963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/>
              <a:t>f</a:t>
            </a:r>
            <a:r>
              <a:rPr lang="en-DE" sz="1800" dirty="0"/>
              <a:t>oundations of ML: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9E90729-7382-09F6-7443-B894B47D039E}"/>
              </a:ext>
            </a:extLst>
          </p:cNvPr>
          <p:cNvSpPr txBox="1"/>
          <p:nvPr/>
        </p:nvSpPr>
        <p:spPr>
          <a:xfrm>
            <a:off x="6554975" y="3599618"/>
            <a:ext cx="23915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overview of reinforcement learning</a:t>
            </a:r>
            <a:r>
              <a:rPr lang="en-DE" sz="1800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50637793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84D63-83D1-8431-6611-2143C8E84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</a:t>
            </a:r>
            <a:r>
              <a:rPr lang="en-GB" dirty="0"/>
              <a:t>o</a:t>
            </a:r>
            <a:r>
              <a:rPr lang="en-DE" dirty="0"/>
              <a:t>me Philosophical Thoughts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809F04-FAE2-9EA8-1515-952A2CFCFD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computational theory of mind: m</a:t>
            </a:r>
            <a:r>
              <a:rPr lang="en-DE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ind from matter</a:t>
            </a:r>
          </a:p>
          <a:p>
            <a:pPr marL="0" indent="0">
              <a:buNone/>
            </a:pP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j</a:t>
            </a:r>
            <a:r>
              <a:rPr lang="en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ust scaling up current methods (e.g., LLMs) enough to achieve general intelligence? </a:t>
            </a: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</a:t>
            </a:r>
            <a:r>
              <a:rPr lang="en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 additional methods needed?</a:t>
            </a:r>
          </a:p>
          <a:p>
            <a:pPr marL="0" indent="0">
              <a:buNone/>
            </a:pP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</a:t>
            </a:r>
            <a:r>
              <a:rPr lang="en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gency via goal-based approaches? (is reward enough?)</a:t>
            </a: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DE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emergent capabilities of complex systems almost impossible to foresee: emotions or consciousness occur as emergent capabilities?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AE6085-FF3B-49CB-16CE-76B32243C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935968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294EA-835A-8834-A773-8B7BFA310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Hybrid Approach</a:t>
            </a:r>
            <a:r>
              <a:rPr lang="en-GB" dirty="0"/>
              <a:t>es for ML and Symbolic AI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3E4B33-4822-186F-FB91-C9DC9DFF3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6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56864AAE-6456-AF32-C543-8FF5977C8F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5126" y="1854444"/>
            <a:ext cx="5013982" cy="335613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FB1E331-4B13-C0DD-91C9-102D96E561CF}"/>
              </a:ext>
            </a:extLst>
          </p:cNvPr>
          <p:cNvSpPr txBox="1"/>
          <p:nvPr/>
        </p:nvSpPr>
        <p:spPr>
          <a:xfrm>
            <a:off x="11626945" y="502960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BEB4E6-348D-130A-7FC6-0D3CDA4E8A16}"/>
              </a:ext>
            </a:extLst>
          </p:cNvPr>
          <p:cNvSpPr txBox="1"/>
          <p:nvPr/>
        </p:nvSpPr>
        <p:spPr>
          <a:xfrm>
            <a:off x="9204967" y="5554531"/>
            <a:ext cx="144270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tool usage:</a:t>
            </a:r>
          </a:p>
          <a:p>
            <a:r>
              <a:rPr lang="en-GB" sz="2200" dirty="0" err="1">
                <a:hlinkClick r:id="rId4"/>
              </a:rPr>
              <a:t>LangChain</a:t>
            </a:r>
            <a:endParaRPr lang="en-GB" sz="2200" dirty="0"/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B1A74A59-97F2-58BA-52B1-2F560AA628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6483" y="1924184"/>
            <a:ext cx="2780846" cy="180252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DA1A6CB-B109-3FBE-476D-B5BCBB2FB823}"/>
              </a:ext>
            </a:extLst>
          </p:cNvPr>
          <p:cNvSpPr txBox="1"/>
          <p:nvPr/>
        </p:nvSpPr>
        <p:spPr>
          <a:xfrm>
            <a:off x="3767329" y="3352518"/>
            <a:ext cx="11753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/>
              <a:t>famous</a:t>
            </a:r>
            <a:r>
              <a:rPr lang="de-DE" sz="1000" dirty="0"/>
              <a:t> </a:t>
            </a:r>
            <a:r>
              <a:rPr lang="de-DE" sz="1000" dirty="0" err="1"/>
              <a:t>move</a:t>
            </a:r>
            <a:r>
              <a:rPr lang="de-DE" sz="1000" dirty="0"/>
              <a:t> 37</a:t>
            </a:r>
          </a:p>
          <a:p>
            <a:r>
              <a:rPr lang="de-DE" sz="1000" dirty="0" err="1"/>
              <a:t>from</a:t>
            </a:r>
            <a:r>
              <a:rPr lang="de-DE" sz="1000" dirty="0"/>
              <a:t> Max </a:t>
            </a:r>
            <a:r>
              <a:rPr lang="de-DE" sz="1000" dirty="0" err="1"/>
              <a:t>Tegmark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E9C3BD-0904-BB3E-6918-40A13D01629C}"/>
              </a:ext>
            </a:extLst>
          </p:cNvPr>
          <p:cNvSpPr txBox="1"/>
          <p:nvPr/>
        </p:nvSpPr>
        <p:spPr>
          <a:xfrm>
            <a:off x="1296022" y="5554532"/>
            <a:ext cx="5074508" cy="7694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GB" sz="2200" dirty="0"/>
              <a:t>f</a:t>
            </a:r>
            <a:r>
              <a:rPr lang="en-DE" sz="2200" dirty="0"/>
              <a:t>eature engineering for ML models also kind of symbolic knowledge representation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BB49C0F-E2D9-3852-666F-9D35E16B2CBE}"/>
              </a:ext>
            </a:extLst>
          </p:cNvPr>
          <p:cNvSpPr txBox="1"/>
          <p:nvPr/>
        </p:nvSpPr>
        <p:spPr>
          <a:xfrm>
            <a:off x="986483" y="3757396"/>
            <a:ext cx="296776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dirty="0"/>
              <a:t>Deep Reinforcement Learning and Monte Carlo Tree Search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821722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11F1B-C5AA-3129-C6A5-5BDABD947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Supercharging the Scientific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EFD764-DD3F-460E-0B1D-A48E2BDB4A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DE" dirty="0"/>
              <a:t>use ML and data to replace or enhance explicit methods relying on detailed domain knowledge (</a:t>
            </a:r>
            <a:r>
              <a:rPr lang="en-DE" dirty="0">
                <a:hlinkClick r:id="rId2"/>
              </a:rPr>
              <a:t>Software 2.0</a:t>
            </a:r>
            <a:r>
              <a:rPr lang="en-DE" dirty="0"/>
              <a:t>)</a:t>
            </a:r>
          </a:p>
          <a:p>
            <a:pPr>
              <a:buFont typeface="Wingdings" pitchFamily="2" charset="2"/>
              <a:buChar char="à"/>
            </a:pPr>
            <a:r>
              <a:rPr lang="en-DE" dirty="0"/>
              <a:t> overcome our evolutionary limitations in math with clever learning algorithms and collecting data</a:t>
            </a:r>
          </a:p>
          <a:p>
            <a:pPr>
              <a:buFont typeface="Wingdings" pitchFamily="2" charset="2"/>
              <a:buChar char="à"/>
            </a:pPr>
            <a:r>
              <a:rPr lang="en-GB" dirty="0"/>
              <a:t> </a:t>
            </a:r>
            <a:r>
              <a:rPr lang="en-GB" dirty="0" err="1"/>
              <a:t>i</a:t>
            </a:r>
            <a:r>
              <a:rPr lang="en-DE" dirty="0"/>
              <a:t>mmediate impact on many aspects of industry, business, </a:t>
            </a:r>
            <a:r>
              <a:rPr lang="en-GB" dirty="0"/>
              <a:t>and </a:t>
            </a:r>
            <a:r>
              <a:rPr lang="en-DE" dirty="0"/>
              <a:t>science</a:t>
            </a:r>
            <a:r>
              <a:rPr lang="en-GB" dirty="0"/>
              <a:t>, formulated as narrow tasks with strictly defined inputs (aka weak AI)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more imminent</a:t>
            </a:r>
            <a:r>
              <a:rPr lang="en-DE" dirty="0"/>
              <a:t> than (still philosophical) long-term quest for human-level AI</a:t>
            </a:r>
            <a:r>
              <a:rPr lang="en-GB" dirty="0"/>
              <a:t> (</a:t>
            </a:r>
            <a:r>
              <a:rPr lang="en-DE" dirty="0"/>
              <a:t>aka strong AI, AGI</a:t>
            </a:r>
            <a:r>
              <a:rPr lang="en-GB" dirty="0"/>
              <a:t>), i.e.,</a:t>
            </a:r>
            <a:r>
              <a:rPr lang="en-GB" dirty="0">
                <a:sym typeface="Wingdings" panose="05000000000000000000" pitchFamily="2" charset="2"/>
              </a:rPr>
              <a:t> general-purpose intelligence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(although recent language models show multi-purpose capabilities)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3D9458-E734-0EA9-7968-FD3DBA497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598335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727B9-9E23-93DE-0DFD-1E2EA05C0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When to apply ML?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E08431-76CF-38E3-134C-A967B6B996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complexity</a:t>
            </a:r>
          </a:p>
          <a:p>
            <a:r>
              <a:rPr lang="en-GB" sz="2200" dirty="0"/>
              <a:t>decisions under u</a:t>
            </a:r>
            <a:r>
              <a:rPr lang="en-DE" sz="2200" dirty="0"/>
              <a:t>ncertainty, many influencing factors</a:t>
            </a:r>
          </a:p>
          <a:p>
            <a:r>
              <a:rPr lang="en-DE" sz="2200" dirty="0"/>
              <a:t>e.g., demand forecasting, DNA sequencing</a:t>
            </a:r>
          </a:p>
          <a:p>
            <a:r>
              <a:rPr lang="en-GB" sz="2200" dirty="0"/>
              <a:t>d</a:t>
            </a:r>
            <a:r>
              <a:rPr lang="en-DE" sz="2200" dirty="0"/>
              <a:t>ifficult for humans</a:t>
            </a:r>
            <a:r>
              <a:rPr lang="en-GB" sz="2200" dirty="0"/>
              <a:t>, direct model inexpressible</a:t>
            </a:r>
            <a:endParaRPr lang="en-DE" sz="2200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a</a:t>
            </a:r>
            <a:r>
              <a:rPr lang="en-DE" dirty="0"/>
              <a:t>utomation</a:t>
            </a:r>
          </a:p>
          <a:p>
            <a:r>
              <a:rPr lang="en-DE" sz="2200" dirty="0"/>
              <a:t>e.g., face and speech recognition, autonomous driving</a:t>
            </a:r>
          </a:p>
          <a:p>
            <a:r>
              <a:rPr lang="en-GB" sz="2200" dirty="0"/>
              <a:t>g</a:t>
            </a:r>
            <a:r>
              <a:rPr lang="en-DE" sz="2200" dirty="0"/>
              <a:t>oal to reach human-level performance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i="1" dirty="0"/>
              <a:t>… and of course you need data to learn from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8580C2-53A5-8C93-BE7E-A2542DA4E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8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14F275-8B14-017A-32D0-7459FBA13F03}"/>
              </a:ext>
            </a:extLst>
          </p:cNvPr>
          <p:cNvSpPr txBox="1"/>
          <p:nvPr/>
        </p:nvSpPr>
        <p:spPr>
          <a:xfrm>
            <a:off x="8016726" y="2847132"/>
            <a:ext cx="3337074" cy="264687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800" dirty="0"/>
              <a:t>and more recently:</a:t>
            </a:r>
          </a:p>
          <a:p>
            <a:r>
              <a:rPr lang="en-GB" sz="2800" dirty="0"/>
              <a:t>g</a:t>
            </a:r>
            <a:r>
              <a:rPr lang="en-DE" sz="2800" dirty="0"/>
              <a:t>enerative tasks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200" dirty="0"/>
              <a:t>rather than predictive (or discriminative) ones</a:t>
            </a:r>
            <a:endParaRPr lang="en-GB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e</a:t>
            </a:r>
            <a:r>
              <a:rPr lang="en-DE" sz="2200" dirty="0"/>
              <a:t>.g., image generation, conversational AI, new proteins or materials</a:t>
            </a:r>
          </a:p>
        </p:txBody>
      </p:sp>
    </p:spTree>
    <p:extLst>
      <p:ext uri="{BB962C8B-B14F-4D97-AF65-F5344CB8AC3E}">
        <p14:creationId xmlns:p14="http://schemas.microsoft.com/office/powerpoint/2010/main" val="33671822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F5763-0F61-6C66-5B9C-DFFA63AE0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Learning Paradigms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541E98-EA30-6ADD-01F6-0980B49C2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05020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12895</TotalTime>
  <Words>3771</Words>
  <Application>Microsoft Office PowerPoint</Application>
  <PresentationFormat>Widescreen</PresentationFormat>
  <Paragraphs>604</Paragraphs>
  <Slides>55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62" baseType="lpstr">
      <vt:lpstr>AccordAlternate</vt:lpstr>
      <vt:lpstr>Arial</vt:lpstr>
      <vt:lpstr>Calibri</vt:lpstr>
      <vt:lpstr>Calibri Light</vt:lpstr>
      <vt:lpstr>Cambria Math</vt:lpstr>
      <vt:lpstr>Wingdings</vt:lpstr>
      <vt:lpstr>Office Theme</vt:lpstr>
      <vt:lpstr>Machine Learning – Overview</vt:lpstr>
      <vt:lpstr>Main Areas of Artificial Intelligence</vt:lpstr>
      <vt:lpstr>Buzz Words …</vt:lpstr>
      <vt:lpstr>Traditional Algorithms and GOFAI</vt:lpstr>
      <vt:lpstr>ML: Learning from Experience/Data</vt:lpstr>
      <vt:lpstr>Hybrid Approaches for ML and Symbolic AI</vt:lpstr>
      <vt:lpstr>Supercharging the Scientific Method</vt:lpstr>
      <vt:lpstr>When to apply ML?</vt:lpstr>
      <vt:lpstr>Learning Paradigms</vt:lpstr>
      <vt:lpstr>Supervised Learning</vt:lpstr>
      <vt:lpstr>Reinforcement Learning</vt:lpstr>
      <vt:lpstr>Reduction of Search Space</vt:lpstr>
      <vt:lpstr>Main Concepts of Value-Based RL Methods</vt:lpstr>
      <vt:lpstr>Unsupervised Learning</vt:lpstr>
      <vt:lpstr>PowerPoint Presentation</vt:lpstr>
      <vt:lpstr>Fitting and Generalization</vt:lpstr>
      <vt:lpstr>Supervised Learning Scenario</vt:lpstr>
      <vt:lpstr>Generalization</vt:lpstr>
      <vt:lpstr>Bias, Variance, Irreducible Error</vt:lpstr>
      <vt:lpstr>Bias-Variance Tradeoff</vt:lpstr>
      <vt:lpstr>Example: Non-Linear Function Approximation</vt:lpstr>
      <vt:lpstr>Example: k-Nearest Neighbors</vt:lpstr>
      <vt:lpstr>Linear Regression</vt:lpstr>
      <vt:lpstr>General Recipe of Statistical Learning</vt:lpstr>
      <vt:lpstr>Loss Function</vt:lpstr>
      <vt:lpstr>Cost Function</vt:lpstr>
      <vt:lpstr>Cost Minimization</vt:lpstr>
      <vt:lpstr>Algorithmic Families</vt:lpstr>
      <vt:lpstr>PowerPoint Presentation</vt:lpstr>
      <vt:lpstr>Deep Learning</vt:lpstr>
      <vt:lpstr>Recap: Goal of ML</vt:lpstr>
      <vt:lpstr>Multi-Layer Perceptron (MLP)</vt:lpstr>
      <vt:lpstr>Learning Mechanism: Back-Propagation</vt:lpstr>
      <vt:lpstr>Convolutional Neural Networks</vt:lpstr>
      <vt:lpstr>Rise of Deep Learning</vt:lpstr>
      <vt:lpstr>Training Subtleties of Deep Neural Networks</vt:lpstr>
      <vt:lpstr>Large Language Models (LLM)</vt:lpstr>
      <vt:lpstr>Embeddings</vt:lpstr>
      <vt:lpstr>Transformer</vt:lpstr>
      <vt:lpstr>Self-Attention</vt:lpstr>
      <vt:lpstr>Mechanism: Scaled Dot-Products</vt:lpstr>
      <vt:lpstr>Sequence Completion</vt:lpstr>
      <vt:lpstr>Typical Transformer Architectures for LLMs</vt:lpstr>
      <vt:lpstr>Multi-Task Learning of LLMs</vt:lpstr>
      <vt:lpstr>Conversational AI: RL from Human Feedback</vt:lpstr>
      <vt:lpstr>Transformer for Vision</vt:lpstr>
      <vt:lpstr>Combination of Vision and Text: Multi-Modality</vt:lpstr>
      <vt:lpstr>Generative Models</vt:lpstr>
      <vt:lpstr>Generative vs Discriminative Models</vt:lpstr>
      <vt:lpstr>Data Generation</vt:lpstr>
      <vt:lpstr>Different Types of Generative Models</vt:lpstr>
      <vt:lpstr>Conditioning</vt:lpstr>
      <vt:lpstr>Multi-Modal Generative Models</vt:lpstr>
      <vt:lpstr>Literature</vt:lpstr>
      <vt:lpstr>Some Philosophical Thoughts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Traditional Algorithms vs ML</dc:title>
  <dc:creator>Felix Wick</dc:creator>
  <cp:lastModifiedBy>Wick, Felix</cp:lastModifiedBy>
  <cp:revision>257</cp:revision>
  <dcterms:created xsi:type="dcterms:W3CDTF">2022-07-11T13:02:20Z</dcterms:created>
  <dcterms:modified xsi:type="dcterms:W3CDTF">2023-06-19T19:12:18Z</dcterms:modified>
</cp:coreProperties>
</file>

<file path=docProps/thumbnail.jpeg>
</file>